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697" r:id="rId3"/>
    <p:sldId id="699" r:id="rId4"/>
    <p:sldId id="657" r:id="rId5"/>
    <p:sldId id="692" r:id="rId6"/>
    <p:sldId id="691" r:id="rId7"/>
    <p:sldId id="682" r:id="rId8"/>
    <p:sldId id="683" r:id="rId9"/>
    <p:sldId id="685" r:id="rId10"/>
    <p:sldId id="696" r:id="rId11"/>
    <p:sldId id="694" r:id="rId12"/>
    <p:sldId id="695" r:id="rId13"/>
    <p:sldId id="687" r:id="rId14"/>
    <p:sldId id="686" r:id="rId15"/>
    <p:sldId id="693" r:id="rId16"/>
    <p:sldId id="646" r:id="rId17"/>
    <p:sldId id="690" r:id="rId18"/>
  </p:sldIdLst>
  <p:sldSz cx="12192000" cy="68580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89826" autoAdjust="0"/>
  </p:normalViewPr>
  <p:slideViewPr>
    <p:cSldViewPr>
      <p:cViewPr varScale="1">
        <p:scale>
          <a:sx n="60" d="100"/>
          <a:sy n="60" d="100"/>
        </p:scale>
        <p:origin x="121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8BEF199-76B0-4FBD-A084-C28E114AD3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6C0BEBE-7436-4BAD-B17F-5838D4815E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2AB72BF-E68A-4775-ABE0-754F5A84B9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C7548FD-EB79-4185-8C2B-BA5ACCA878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Asıl metin stillerini düzenlemek için tıklatın</a:t>
            </a:r>
          </a:p>
          <a:p>
            <a:pPr lvl="1"/>
            <a:r>
              <a:rPr lang="tr-TR" altLang="tr-TR" noProof="0"/>
              <a:t>İkinci düzey</a:t>
            </a:r>
          </a:p>
          <a:p>
            <a:pPr lvl="2"/>
            <a:r>
              <a:rPr lang="tr-TR" altLang="tr-TR" noProof="0"/>
              <a:t>Üçüncü düzey</a:t>
            </a:r>
          </a:p>
          <a:p>
            <a:pPr lvl="3"/>
            <a:r>
              <a:rPr lang="tr-TR" altLang="tr-TR" noProof="0"/>
              <a:t>Dördüncü düzey</a:t>
            </a:r>
          </a:p>
          <a:p>
            <a:pPr lvl="4"/>
            <a:r>
              <a:rPr lang="tr-TR" altLang="tr-TR" noProof="0"/>
              <a:t>Beşinci düzey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BC35B074-3EF3-45EC-80DD-CAC49D83D3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95C52178-6B6F-425B-8704-839CF5DA8B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5E42B7-FD86-4EEA-9DAE-561340CDBAF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8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89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32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1087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107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FA0E48D-F6ED-40E9-BAFA-6334A82BC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000045-FA39-49FA-8BDC-B14A33BBF8B5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7C7E97E-5E69-4D56-A14F-2B5B80498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DEF5ECA8-5BEB-46A3-B3A2-E26D39E50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CA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10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FA0E48D-F6ED-40E9-BAFA-6334A82BC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000045-FA39-49FA-8BDC-B14A33BBF8B5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7C7E97E-5E69-4D56-A14F-2B5B804985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DEF5ECA8-5BEB-46A3-B3A2-E26D39E50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CA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9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98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97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AAE3-1513-42C7-B97A-ABACAFE826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43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34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84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6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78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C35C731-9EF2-4031-962F-24224AA8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A438EB-2497-40E6-B8F8-4678DB62D6ED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C19E36-83E2-4410-B635-9F4EDF35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0323F-8537-46B0-8DF8-11AC519FF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5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21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0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58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6577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83903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368074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168850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59748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019104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888146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170612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C2B92F88-69D3-4DE7-BA50-388DE3C51FC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" y="36379"/>
            <a:ext cx="2493088" cy="8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5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9209094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5063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806643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47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19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38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90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63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2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7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62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CBB7CC-8EE2-4FB1-B167-C69A51CC5B6D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5359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2420888"/>
            <a:ext cx="869473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Hibrit</a:t>
            </a:r>
            <a:r>
              <a:rPr lang="tr-TR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Savaşta Siber Güvenlik </a:t>
            </a:r>
          </a:p>
          <a:p>
            <a:pPr algn="ctr"/>
            <a:r>
              <a:rPr lang="tr-TR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Siber Savunma 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60648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298944"/>
            <a:ext cx="1759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E3497DD-A766-4ED8-B972-4D5A413D0837}"/>
              </a:ext>
            </a:extLst>
          </p:cNvPr>
          <p:cNvSpPr/>
          <p:nvPr/>
        </p:nvSpPr>
        <p:spPr>
          <a:xfrm>
            <a:off x="3048000" y="314096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altLang="tr-T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tr-T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tr-T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BTK, 14 Mart 2019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42BB49E-33FE-4674-8FBA-BCA9BDA0A93F}"/>
              </a:ext>
            </a:extLst>
          </p:cNvPr>
          <p:cNvSpPr txBox="1"/>
          <p:nvPr/>
        </p:nvSpPr>
        <p:spPr>
          <a:xfrm>
            <a:off x="407368" y="5589240"/>
            <a:ext cx="1524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Kani HACIPAŞAOĞLU, Direktör, CNK Global </a:t>
            </a:r>
            <a:r>
              <a:rPr lang="tr-TR" altLang="tr-TR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Consultancy</a:t>
            </a:r>
            <a:endParaRPr lang="tr-TR" sz="20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D5B0971-3810-4811-BFD1-7C372E24F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404665"/>
            <a:ext cx="820891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8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9" y="692697"/>
            <a:ext cx="970215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Siber Savunma/Savaş Yaklaşımları 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260648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165304"/>
            <a:ext cx="1887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26DFCF1-59D6-451C-9756-CFCD8A905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412777"/>
            <a:ext cx="11609560" cy="475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6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9" y="692697"/>
            <a:ext cx="970215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Siber Savunma/Savaş Yaklaşımları 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260648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165304"/>
            <a:ext cx="1959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01BAC4E-E0F6-43C8-B4DB-E67CAD303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484784"/>
            <a:ext cx="11393536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692697"/>
            <a:ext cx="869473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731" y="228454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376784"/>
            <a:ext cx="1887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5D8F9DC2-FB34-4703-8B7B-03655D918CF0}"/>
              </a:ext>
            </a:extLst>
          </p:cNvPr>
          <p:cNvSpPr txBox="1">
            <a:spLocks/>
          </p:cNvSpPr>
          <p:nvPr/>
        </p:nvSpPr>
        <p:spPr>
          <a:xfrm>
            <a:off x="551384" y="976184"/>
            <a:ext cx="11233248" cy="51171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Siber Savunma Teknikleri</a:t>
            </a:r>
            <a:endParaRPr lang="tr-TR" sz="3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lt Başlık 2">
            <a:extLst>
              <a:ext uri="{FF2B5EF4-FFF2-40B4-BE49-F238E27FC236}">
                <a16:creationId xmlns:a16="http://schemas.microsoft.com/office/drawing/2014/main" id="{F485BCB3-17B1-4E24-B50E-3825D5AFE609}"/>
              </a:ext>
            </a:extLst>
          </p:cNvPr>
          <p:cNvSpPr txBox="1">
            <a:spLocks/>
          </p:cNvSpPr>
          <p:nvPr/>
        </p:nvSpPr>
        <p:spPr>
          <a:xfrm>
            <a:off x="695400" y="1412778"/>
            <a:ext cx="12744080" cy="49640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tr-T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Siber Savunma Teknikleri (Kademelenme):</a:t>
            </a:r>
          </a:p>
          <a:p>
            <a:pPr marL="0" indent="0" algn="just">
              <a:buNone/>
            </a:pPr>
            <a:r>
              <a:rPr lang="tr-T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     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  Pasif</a:t>
            </a:r>
            <a:r>
              <a:rPr lang="tr-T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          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Aktif</a:t>
            </a:r>
            <a:r>
              <a:rPr lang="tr-T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            </a:t>
            </a:r>
            <a:r>
              <a:rPr lang="tr-TR" sz="28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Proaktif</a:t>
            </a:r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endParaRPr lang="tr-TR" sz="2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/>
            <a:endParaRPr lang="tr-TR" sz="2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/>
            <a:endParaRPr lang="tr-TR" sz="2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Büyük Veri Analizi,        </a:t>
            </a:r>
            <a:r>
              <a:rPr lang="tr-TR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Threat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Intelligence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   + </a:t>
            </a:r>
            <a:r>
              <a:rPr lang="tr-TR" sz="2800" b="1" dirty="0">
                <a:solidFill>
                  <a:srgbClr val="00B050"/>
                </a:solidFill>
                <a:latin typeface="Arial" charset="0"/>
                <a:cs typeface="Arial" charset="0"/>
              </a:rPr>
              <a:t>Karşı EH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                                                                                   </a:t>
            </a:r>
            <a:endParaRPr lang="tr-TR" sz="2800" b="1" dirty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Makine Öğrenimi,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Derin Öğrenme,                </a:t>
            </a:r>
            <a:r>
              <a:rPr lang="tr-TR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Threat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Hunting</a:t>
            </a:r>
            <a:r>
              <a:rPr lang="tr-T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(% 40, 2019)</a:t>
            </a:r>
          </a:p>
          <a:p>
            <a:pPr algn="just"/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/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/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/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/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/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/>
            <a:endParaRPr lang="tr-TR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k: Çentikli Sağ 13">
            <a:extLst>
              <a:ext uri="{FF2B5EF4-FFF2-40B4-BE49-F238E27FC236}">
                <a16:creationId xmlns:a16="http://schemas.microsoft.com/office/drawing/2014/main" id="{70FCCB6C-BC92-4E3D-8CFA-7E2779EE99FD}"/>
              </a:ext>
            </a:extLst>
          </p:cNvPr>
          <p:cNvSpPr/>
          <p:nvPr/>
        </p:nvSpPr>
        <p:spPr>
          <a:xfrm rot="5400000">
            <a:off x="1758940" y="3053352"/>
            <a:ext cx="86409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Çentikli Sağ 17">
            <a:extLst>
              <a:ext uri="{FF2B5EF4-FFF2-40B4-BE49-F238E27FC236}">
                <a16:creationId xmlns:a16="http://schemas.microsoft.com/office/drawing/2014/main" id="{1439BEBC-A2F9-4245-8759-266223A8AFF0}"/>
              </a:ext>
            </a:extLst>
          </p:cNvPr>
          <p:cNvSpPr/>
          <p:nvPr/>
        </p:nvSpPr>
        <p:spPr>
          <a:xfrm rot="5400000">
            <a:off x="3496844" y="3052160"/>
            <a:ext cx="86409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k: Çentikli Sağ 18">
            <a:extLst>
              <a:ext uri="{FF2B5EF4-FFF2-40B4-BE49-F238E27FC236}">
                <a16:creationId xmlns:a16="http://schemas.microsoft.com/office/drawing/2014/main" id="{CA47C270-C74D-4725-B889-A18E20F8CB4B}"/>
              </a:ext>
            </a:extLst>
          </p:cNvPr>
          <p:cNvSpPr/>
          <p:nvPr/>
        </p:nvSpPr>
        <p:spPr>
          <a:xfrm rot="5400000">
            <a:off x="5878320" y="3052160"/>
            <a:ext cx="86409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k: Çentikli Sağ 19">
            <a:extLst>
              <a:ext uri="{FF2B5EF4-FFF2-40B4-BE49-F238E27FC236}">
                <a16:creationId xmlns:a16="http://schemas.microsoft.com/office/drawing/2014/main" id="{E96B1B98-451C-42A9-A73C-BB55931A8EB9}"/>
              </a:ext>
            </a:extLst>
          </p:cNvPr>
          <p:cNvSpPr/>
          <p:nvPr/>
        </p:nvSpPr>
        <p:spPr>
          <a:xfrm rot="5400000">
            <a:off x="5916389" y="4863868"/>
            <a:ext cx="86409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Çentikli Sağ 11">
            <a:extLst>
              <a:ext uri="{FF2B5EF4-FFF2-40B4-BE49-F238E27FC236}">
                <a16:creationId xmlns:a16="http://schemas.microsoft.com/office/drawing/2014/main" id="{76FB784A-D225-4AD0-ADC0-362D40221CE1}"/>
              </a:ext>
            </a:extLst>
          </p:cNvPr>
          <p:cNvSpPr/>
          <p:nvPr/>
        </p:nvSpPr>
        <p:spPr>
          <a:xfrm>
            <a:off x="4295800" y="4581128"/>
            <a:ext cx="1139423" cy="1050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77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895941"/>
            <a:ext cx="8694738" cy="8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Ulusal Siber Güvenlik Stratejisi ve </a:t>
            </a:r>
          </a:p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Eylem Planı – 2016-2019 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35541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237312"/>
            <a:ext cx="2006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3C027F9C-A735-46A0-A5ED-756EFF1A6E9E}"/>
              </a:ext>
            </a:extLst>
          </p:cNvPr>
          <p:cNvSpPr txBox="1">
            <a:spLocks/>
          </p:cNvSpPr>
          <p:nvPr/>
        </p:nvSpPr>
        <p:spPr>
          <a:xfrm>
            <a:off x="479376" y="1916831"/>
            <a:ext cx="11465544" cy="432048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Stratejik Ana Eylem, 41 Alt Eylem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Stratejik Ana Eylem No. 5 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Siber Güvenliğin Millî Güvenliğe Entegrasyonu</a:t>
            </a:r>
          </a:p>
          <a:p>
            <a:pPr marL="0" indent="0" algn="just">
              <a:buNone/>
            </a:pP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Hedeflenen Kazanımlar 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Devleti ve ulusal ekonomiyi, kritik altyapıları ve toplumu etkileyebilecek, iyi organize olmuş tehdit unsurları tarafından gerçekleştirilecek kasıtlı saldırıların verebileceği zararı azaltmaya dönük eylemlerin gerçekleştirilmesi</a:t>
            </a:r>
          </a:p>
          <a:p>
            <a:pPr marL="0" indent="0" algn="just">
              <a:buNone/>
            </a:pP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(Orta Vade : 2016 – 2019)</a:t>
            </a:r>
          </a:p>
          <a:p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6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B17FE60D-2D90-48CC-8F0B-384F2DD69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719139"/>
            <a:ext cx="8694738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tr-TR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Değerlendirmeler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Text Box 6">
            <a:extLst>
              <a:ext uri="{FF2B5EF4-FFF2-40B4-BE49-F238E27FC236}">
                <a16:creationId xmlns:a16="http://schemas.microsoft.com/office/drawing/2014/main" id="{801A747E-D0F3-4A12-B5A7-EA17FC000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916832"/>
            <a:ext cx="11537551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çatışmalarda </a:t>
            </a:r>
            <a:r>
              <a:rPr lang="tr-T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Siber Savaş </a:t>
            </a: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tercih edilen bir </a:t>
            </a:r>
            <a:r>
              <a:rPr lang="tr-TR" altLang="tr-T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Hibrit</a:t>
            </a: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Savaş yöntemidir.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Türkiye bir </a:t>
            </a:r>
            <a:r>
              <a:rPr lang="tr-TR" altLang="tr-T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HEDEF’tir</a:t>
            </a: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Durumsal farkındalık ve hazırlıklı olma seviyesi kilit öneme haizdir.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7" name="Metin kutusu 9">
            <a:extLst>
              <a:ext uri="{FF2B5EF4-FFF2-40B4-BE49-F238E27FC236}">
                <a16:creationId xmlns:a16="http://schemas.microsoft.com/office/drawing/2014/main" id="{CE8FE84F-E33C-47E6-84CE-DAEFCBFB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381328"/>
            <a:ext cx="2006600" cy="3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D8E432D7-963D-4B11-A02A-23B99E77E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376601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02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B17FE60D-2D90-48CC-8F0B-384F2DD69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719139"/>
            <a:ext cx="8694738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tr-TR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Değerlendirmeler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Text Box 6">
            <a:extLst>
              <a:ext uri="{FF2B5EF4-FFF2-40B4-BE49-F238E27FC236}">
                <a16:creationId xmlns:a16="http://schemas.microsoft.com/office/drawing/2014/main" id="{801A747E-D0F3-4A12-B5A7-EA17FC000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916832"/>
            <a:ext cx="11161239" cy="61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Hibrit</a:t>
            </a: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Savaşta Siber Savaş/Siber Savunma konularının önem ve önceliği yüksektir.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İlgili kurumlar arasında koordinasyon önemlidir.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Dayanıklı siber güvenlik ve savunmada yeni ve özgün siber savunma teknoloji mimari, tasarım ve ürünlerinin kullanımı ülke savunmasına önemli katkı sağlar.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 çok tatbikat, daha fazla beceri ve başarı getirir.</a:t>
            </a: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7" name="Metin kutusu 9">
            <a:extLst>
              <a:ext uri="{FF2B5EF4-FFF2-40B4-BE49-F238E27FC236}">
                <a16:creationId xmlns:a16="http://schemas.microsoft.com/office/drawing/2014/main" id="{CE8FE84F-E33C-47E6-84CE-DAEFCBFB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309320"/>
            <a:ext cx="1887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D8E432D7-963D-4B11-A02A-23B99E77E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56190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482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209526"/>
            <a:ext cx="8694738" cy="12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Hibrit</a:t>
            </a:r>
            <a:r>
              <a:rPr lang="tr-TR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Savaşta Siber Güvenlik </a:t>
            </a:r>
          </a:p>
          <a:p>
            <a:pPr algn="ctr"/>
            <a:r>
              <a:rPr lang="tr-TR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Siber Savunma 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60648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381328"/>
            <a:ext cx="2006600" cy="3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685D929-44E0-45F1-B0CF-3B1373CF598E}"/>
              </a:ext>
            </a:extLst>
          </p:cNvPr>
          <p:cNvSpPr txBox="1"/>
          <p:nvPr/>
        </p:nvSpPr>
        <p:spPr>
          <a:xfrm>
            <a:off x="2351584" y="328498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i="1" dirty="0">
                <a:solidFill>
                  <a:srgbClr val="0070C0"/>
                </a:solidFill>
                <a:latin typeface="Bodoni MT Black" panose="02070A03080606020203" pitchFamily="18" charset="0"/>
              </a:rPr>
              <a:t>Sorularınız?</a:t>
            </a:r>
          </a:p>
        </p:txBody>
      </p:sp>
    </p:spTree>
    <p:extLst>
      <p:ext uri="{BB962C8B-B14F-4D97-AF65-F5344CB8AC3E}">
        <p14:creationId xmlns:p14="http://schemas.microsoft.com/office/powerpoint/2010/main" val="371873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2E736143-1474-48ED-8179-71769F6C7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556792"/>
            <a:ext cx="11521280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Savaş</a:t>
            </a:r>
            <a:r>
              <a:rPr lang="tr-TR" alt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Türk hukukunda, 2941 sayılı Seferberlik ve Savaş Hali Kanununda savaşın tanımı: </a:t>
            </a:r>
            <a:r>
              <a:rPr lang="tr-TR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“Devletin bekasını temin etmek, millî menfaatleri sağlamak ve millî hedefleri elde etmek amacıyla, </a:t>
            </a:r>
            <a:r>
              <a:rPr lang="tr-TR" sz="2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başta askerî güç olmak üzere Devletin maddi ve manevi tüm güç ve kaynaklarının hiçbir sınırlamaya tabi tutulmadan kullanılmasını</a:t>
            </a:r>
            <a:r>
              <a:rPr lang="tr-TR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gerektiren silahlı mücadeledir.” </a:t>
            </a:r>
            <a:endParaRPr lang="tr-TR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Siber Savaş </a:t>
            </a:r>
            <a:r>
              <a:rPr lang="tr-TR" alt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altLang="tr-TR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evletler veya devlet benzeri aktörler tarafından gerçekleştirilen, kritik ulusal altyapıları, askerî sistemleri veya ülke için önemli endüstriyel yapıyı tehdit eden, simetrik veya asimetrik, saldırı veya savunma maksatlı dijital ağ faaliyetleri (</a:t>
            </a:r>
            <a:r>
              <a:rPr 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+EH</a:t>
            </a:r>
            <a:r>
              <a:rPr lang="tr-TR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653851"/>
            <a:ext cx="8694738" cy="61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Savaş – Siber Savaş 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188640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440" y="6038654"/>
            <a:ext cx="19442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230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1664" y="-171400"/>
            <a:ext cx="6480720" cy="1109985"/>
          </a:xfrm>
        </p:spPr>
        <p:txBody>
          <a:bodyPr>
            <a:normAutofit fontScale="90000"/>
          </a:bodyPr>
          <a:lstStyle/>
          <a:p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br>
              <a:rPr lang="tr-TR" sz="4800" dirty="0"/>
            </a:b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87682" y="6381329"/>
            <a:ext cx="3584982" cy="508896"/>
          </a:xfrm>
        </p:spPr>
        <p:txBody>
          <a:bodyPr/>
          <a:lstStyle/>
          <a:p>
            <a:fld id="{E3807ADF-5749-40EB-B85C-7C6BE54CCA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79576" y="5316367"/>
            <a:ext cx="2664296" cy="4168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43872" y="5316367"/>
            <a:ext cx="2088232" cy="416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32104" y="5316367"/>
            <a:ext cx="2664296" cy="416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23592" y="2028118"/>
            <a:ext cx="734481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89"/>
          <p:cNvGrpSpPr>
            <a:grpSpLocks noChangeAspect="1"/>
          </p:cNvGrpSpPr>
          <p:nvPr/>
        </p:nvGrpSpPr>
        <p:grpSpPr bwMode="auto">
          <a:xfrm>
            <a:off x="5535807" y="1351574"/>
            <a:ext cx="1255713" cy="447675"/>
            <a:chOff x="295" y="1162"/>
            <a:chExt cx="782" cy="360"/>
          </a:xfrm>
        </p:grpSpPr>
        <p:sp>
          <p:nvSpPr>
            <p:cNvPr id="13" name="AutoShape 290"/>
            <p:cNvSpPr>
              <a:spLocks noChangeAspect="1" noChangeArrowheads="1" noTextEdit="1"/>
            </p:cNvSpPr>
            <p:nvPr/>
          </p:nvSpPr>
          <p:spPr bwMode="auto">
            <a:xfrm>
              <a:off x="295" y="1162"/>
              <a:ext cx="7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1"/>
            <p:cNvSpPr>
              <a:spLocks/>
            </p:cNvSpPr>
            <p:nvPr/>
          </p:nvSpPr>
          <p:spPr bwMode="auto">
            <a:xfrm>
              <a:off x="585" y="1176"/>
              <a:ext cx="486" cy="222"/>
            </a:xfrm>
            <a:custGeom>
              <a:avLst/>
              <a:gdLst>
                <a:gd name="T0" fmla="*/ 0 w 1945"/>
                <a:gd name="T1" fmla="*/ 832 h 1109"/>
                <a:gd name="T2" fmla="*/ 1293 w 1945"/>
                <a:gd name="T3" fmla="*/ 0 h 1109"/>
                <a:gd name="T4" fmla="*/ 1945 w 1945"/>
                <a:gd name="T5" fmla="*/ 396 h 1109"/>
                <a:gd name="T6" fmla="*/ 551 w 1945"/>
                <a:gd name="T7" fmla="*/ 1109 h 1109"/>
                <a:gd name="T8" fmla="*/ 0 w 1945"/>
                <a:gd name="T9" fmla="*/ 832 h 1109"/>
                <a:gd name="T10" fmla="*/ 0 w 1945"/>
                <a:gd name="T11" fmla="*/ 832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5" h="1109">
                  <a:moveTo>
                    <a:pt x="0" y="832"/>
                  </a:moveTo>
                  <a:lnTo>
                    <a:pt x="1293" y="0"/>
                  </a:lnTo>
                  <a:lnTo>
                    <a:pt x="1945" y="396"/>
                  </a:lnTo>
                  <a:lnTo>
                    <a:pt x="551" y="1109"/>
                  </a:lnTo>
                  <a:lnTo>
                    <a:pt x="0" y="832"/>
                  </a:lnTo>
                  <a:lnTo>
                    <a:pt x="0" y="83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92"/>
            <p:cNvSpPr>
              <a:spLocks/>
            </p:cNvSpPr>
            <p:nvPr/>
          </p:nvSpPr>
          <p:spPr bwMode="auto">
            <a:xfrm>
              <a:off x="297" y="1421"/>
              <a:ext cx="116" cy="53"/>
            </a:xfrm>
            <a:custGeom>
              <a:avLst/>
              <a:gdLst>
                <a:gd name="T0" fmla="*/ 0 w 463"/>
                <a:gd name="T1" fmla="*/ 240 h 266"/>
                <a:gd name="T2" fmla="*/ 0 w 463"/>
                <a:gd name="T3" fmla="*/ 266 h 266"/>
                <a:gd name="T4" fmla="*/ 463 w 463"/>
                <a:gd name="T5" fmla="*/ 0 h 266"/>
                <a:gd name="T6" fmla="*/ 420 w 463"/>
                <a:gd name="T7" fmla="*/ 0 h 266"/>
                <a:gd name="T8" fmla="*/ 0 w 463"/>
                <a:gd name="T9" fmla="*/ 240 h 266"/>
                <a:gd name="T10" fmla="*/ 0 w 463"/>
                <a:gd name="T11" fmla="*/ 24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266">
                  <a:moveTo>
                    <a:pt x="0" y="240"/>
                  </a:moveTo>
                  <a:lnTo>
                    <a:pt x="0" y="266"/>
                  </a:lnTo>
                  <a:lnTo>
                    <a:pt x="463" y="0"/>
                  </a:lnTo>
                  <a:lnTo>
                    <a:pt x="420" y="0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93"/>
            <p:cNvSpPr>
              <a:spLocks/>
            </p:cNvSpPr>
            <p:nvPr/>
          </p:nvSpPr>
          <p:spPr bwMode="auto">
            <a:xfrm>
              <a:off x="780" y="1182"/>
              <a:ext cx="275" cy="131"/>
            </a:xfrm>
            <a:custGeom>
              <a:avLst/>
              <a:gdLst>
                <a:gd name="T0" fmla="*/ 504 w 1099"/>
                <a:gd name="T1" fmla="*/ 0 h 656"/>
                <a:gd name="T2" fmla="*/ 0 w 1099"/>
                <a:gd name="T3" fmla="*/ 327 h 656"/>
                <a:gd name="T4" fmla="*/ 547 w 1099"/>
                <a:gd name="T5" fmla="*/ 656 h 656"/>
                <a:gd name="T6" fmla="*/ 1099 w 1099"/>
                <a:gd name="T7" fmla="*/ 357 h 656"/>
                <a:gd name="T8" fmla="*/ 504 w 1099"/>
                <a:gd name="T9" fmla="*/ 0 h 656"/>
                <a:gd name="T10" fmla="*/ 504 w 1099"/>
                <a:gd name="T11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9" h="656">
                  <a:moveTo>
                    <a:pt x="504" y="0"/>
                  </a:moveTo>
                  <a:lnTo>
                    <a:pt x="0" y="327"/>
                  </a:lnTo>
                  <a:lnTo>
                    <a:pt x="547" y="656"/>
                  </a:lnTo>
                  <a:lnTo>
                    <a:pt x="1099" y="357"/>
                  </a:lnTo>
                  <a:lnTo>
                    <a:pt x="504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94"/>
            <p:cNvSpPr>
              <a:spLocks/>
            </p:cNvSpPr>
            <p:nvPr/>
          </p:nvSpPr>
          <p:spPr bwMode="auto">
            <a:xfrm>
              <a:off x="683" y="1242"/>
              <a:ext cx="257" cy="111"/>
            </a:xfrm>
            <a:custGeom>
              <a:avLst/>
              <a:gdLst>
                <a:gd name="T0" fmla="*/ 426 w 1026"/>
                <a:gd name="T1" fmla="*/ 0 h 552"/>
                <a:gd name="T2" fmla="*/ 0 w 1026"/>
                <a:gd name="T3" fmla="*/ 274 h 552"/>
                <a:gd name="T4" fmla="*/ 556 w 1026"/>
                <a:gd name="T5" fmla="*/ 552 h 552"/>
                <a:gd name="T6" fmla="*/ 1026 w 1026"/>
                <a:gd name="T7" fmla="*/ 305 h 552"/>
                <a:gd name="T8" fmla="*/ 426 w 1026"/>
                <a:gd name="T9" fmla="*/ 0 h 552"/>
                <a:gd name="T10" fmla="*/ 426 w 1026"/>
                <a:gd name="T11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6" h="552">
                  <a:moveTo>
                    <a:pt x="426" y="0"/>
                  </a:moveTo>
                  <a:lnTo>
                    <a:pt x="0" y="274"/>
                  </a:lnTo>
                  <a:lnTo>
                    <a:pt x="556" y="552"/>
                  </a:lnTo>
                  <a:lnTo>
                    <a:pt x="1026" y="305"/>
                  </a:lnTo>
                  <a:lnTo>
                    <a:pt x="426" y="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95"/>
            <p:cNvSpPr>
              <a:spLocks/>
            </p:cNvSpPr>
            <p:nvPr/>
          </p:nvSpPr>
          <p:spPr bwMode="auto">
            <a:xfrm>
              <a:off x="586" y="1167"/>
              <a:ext cx="486" cy="176"/>
            </a:xfrm>
            <a:custGeom>
              <a:avLst/>
              <a:gdLst>
                <a:gd name="T0" fmla="*/ 0 w 1942"/>
                <a:gd name="T1" fmla="*/ 847 h 884"/>
                <a:gd name="T2" fmla="*/ 1307 w 1942"/>
                <a:gd name="T3" fmla="*/ 0 h 884"/>
                <a:gd name="T4" fmla="*/ 1942 w 1942"/>
                <a:gd name="T5" fmla="*/ 395 h 884"/>
                <a:gd name="T6" fmla="*/ 1923 w 1942"/>
                <a:gd name="T7" fmla="*/ 439 h 884"/>
                <a:gd name="T8" fmla="*/ 1289 w 1942"/>
                <a:gd name="T9" fmla="*/ 50 h 884"/>
                <a:gd name="T10" fmla="*/ 3 w 1942"/>
                <a:gd name="T11" fmla="*/ 884 h 884"/>
                <a:gd name="T12" fmla="*/ 0 w 1942"/>
                <a:gd name="T13" fmla="*/ 847 h 884"/>
                <a:gd name="T14" fmla="*/ 0 w 1942"/>
                <a:gd name="T15" fmla="*/ 84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2" h="884">
                  <a:moveTo>
                    <a:pt x="0" y="847"/>
                  </a:moveTo>
                  <a:lnTo>
                    <a:pt x="1307" y="0"/>
                  </a:lnTo>
                  <a:lnTo>
                    <a:pt x="1942" y="395"/>
                  </a:lnTo>
                  <a:lnTo>
                    <a:pt x="1923" y="439"/>
                  </a:lnTo>
                  <a:lnTo>
                    <a:pt x="1289" y="50"/>
                  </a:lnTo>
                  <a:lnTo>
                    <a:pt x="3" y="884"/>
                  </a:lnTo>
                  <a:lnTo>
                    <a:pt x="0" y="847"/>
                  </a:lnTo>
                  <a:lnTo>
                    <a:pt x="0" y="84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96"/>
            <p:cNvSpPr>
              <a:spLocks/>
            </p:cNvSpPr>
            <p:nvPr/>
          </p:nvSpPr>
          <p:spPr bwMode="auto">
            <a:xfrm>
              <a:off x="374" y="1250"/>
              <a:ext cx="123" cy="62"/>
            </a:xfrm>
            <a:custGeom>
              <a:avLst/>
              <a:gdLst>
                <a:gd name="T0" fmla="*/ 0 w 496"/>
                <a:gd name="T1" fmla="*/ 102 h 309"/>
                <a:gd name="T2" fmla="*/ 2 w 496"/>
                <a:gd name="T3" fmla="*/ 124 h 309"/>
                <a:gd name="T4" fmla="*/ 9 w 496"/>
                <a:gd name="T5" fmla="*/ 149 h 309"/>
                <a:gd name="T6" fmla="*/ 21 w 496"/>
                <a:gd name="T7" fmla="*/ 169 h 309"/>
                <a:gd name="T8" fmla="*/ 35 w 496"/>
                <a:gd name="T9" fmla="*/ 187 h 309"/>
                <a:gd name="T10" fmla="*/ 46 w 496"/>
                <a:gd name="T11" fmla="*/ 201 h 309"/>
                <a:gd name="T12" fmla="*/ 63 w 496"/>
                <a:gd name="T13" fmla="*/ 214 h 309"/>
                <a:gd name="T14" fmla="*/ 88 w 496"/>
                <a:gd name="T15" fmla="*/ 235 h 309"/>
                <a:gd name="T16" fmla="*/ 117 w 496"/>
                <a:gd name="T17" fmla="*/ 252 h 309"/>
                <a:gd name="T18" fmla="*/ 142 w 496"/>
                <a:gd name="T19" fmla="*/ 267 h 309"/>
                <a:gd name="T20" fmla="*/ 168 w 496"/>
                <a:gd name="T21" fmla="*/ 278 h 309"/>
                <a:gd name="T22" fmla="*/ 199 w 496"/>
                <a:gd name="T23" fmla="*/ 289 h 309"/>
                <a:gd name="T24" fmla="*/ 228 w 496"/>
                <a:gd name="T25" fmla="*/ 296 h 309"/>
                <a:gd name="T26" fmla="*/ 261 w 496"/>
                <a:gd name="T27" fmla="*/ 303 h 309"/>
                <a:gd name="T28" fmla="*/ 292 w 496"/>
                <a:gd name="T29" fmla="*/ 307 h 309"/>
                <a:gd name="T30" fmla="*/ 325 w 496"/>
                <a:gd name="T31" fmla="*/ 307 h 309"/>
                <a:gd name="T32" fmla="*/ 352 w 496"/>
                <a:gd name="T33" fmla="*/ 307 h 309"/>
                <a:gd name="T34" fmla="*/ 382 w 496"/>
                <a:gd name="T35" fmla="*/ 304 h 309"/>
                <a:gd name="T36" fmla="*/ 406 w 496"/>
                <a:gd name="T37" fmla="*/ 299 h 309"/>
                <a:gd name="T38" fmla="*/ 433 w 496"/>
                <a:gd name="T39" fmla="*/ 290 h 309"/>
                <a:gd name="T40" fmla="*/ 452 w 496"/>
                <a:gd name="T41" fmla="*/ 279 h 309"/>
                <a:gd name="T42" fmla="*/ 471 w 496"/>
                <a:gd name="T43" fmla="*/ 262 h 309"/>
                <a:gd name="T44" fmla="*/ 486 w 496"/>
                <a:gd name="T45" fmla="*/ 242 h 309"/>
                <a:gd name="T46" fmla="*/ 495 w 496"/>
                <a:gd name="T47" fmla="*/ 219 h 309"/>
                <a:gd name="T48" fmla="*/ 496 w 496"/>
                <a:gd name="T49" fmla="*/ 196 h 309"/>
                <a:gd name="T50" fmla="*/ 488 w 496"/>
                <a:gd name="T51" fmla="*/ 169 h 309"/>
                <a:gd name="T52" fmla="*/ 475 w 496"/>
                <a:gd name="T53" fmla="*/ 142 h 309"/>
                <a:gd name="T54" fmla="*/ 454 w 496"/>
                <a:gd name="T55" fmla="*/ 116 h 309"/>
                <a:gd name="T56" fmla="*/ 424 w 496"/>
                <a:gd name="T57" fmla="*/ 89 h 309"/>
                <a:gd name="T58" fmla="*/ 393 w 496"/>
                <a:gd name="T59" fmla="*/ 67 h 309"/>
                <a:gd name="T60" fmla="*/ 354 w 496"/>
                <a:gd name="T61" fmla="*/ 45 h 309"/>
                <a:gd name="T62" fmla="*/ 309 w 496"/>
                <a:gd name="T63" fmla="*/ 27 h 309"/>
                <a:gd name="T64" fmla="*/ 265 w 496"/>
                <a:gd name="T65" fmla="*/ 15 h 309"/>
                <a:gd name="T66" fmla="*/ 223 w 496"/>
                <a:gd name="T67" fmla="*/ 7 h 309"/>
                <a:gd name="T68" fmla="*/ 182 w 496"/>
                <a:gd name="T69" fmla="*/ 2 h 309"/>
                <a:gd name="T70" fmla="*/ 147 w 496"/>
                <a:gd name="T71" fmla="*/ 4 h 309"/>
                <a:gd name="T72" fmla="*/ 113 w 496"/>
                <a:gd name="T73" fmla="*/ 7 h 309"/>
                <a:gd name="T74" fmla="*/ 80 w 496"/>
                <a:gd name="T75" fmla="*/ 13 h 309"/>
                <a:gd name="T76" fmla="*/ 55 w 496"/>
                <a:gd name="T77" fmla="*/ 26 h 309"/>
                <a:gd name="T78" fmla="*/ 30 w 496"/>
                <a:gd name="T79" fmla="*/ 42 h 309"/>
                <a:gd name="T80" fmla="*/ 17 w 496"/>
                <a:gd name="T81" fmla="*/ 58 h 309"/>
                <a:gd name="T82" fmla="*/ 6 w 496"/>
                <a:gd name="T83" fmla="*/ 74 h 309"/>
                <a:gd name="T84" fmla="*/ 2 w 496"/>
                <a:gd name="T85" fmla="*/ 9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6" h="309">
                  <a:moveTo>
                    <a:pt x="2" y="91"/>
                  </a:moveTo>
                  <a:lnTo>
                    <a:pt x="0" y="102"/>
                  </a:lnTo>
                  <a:lnTo>
                    <a:pt x="0" y="111"/>
                  </a:lnTo>
                  <a:lnTo>
                    <a:pt x="2" y="124"/>
                  </a:lnTo>
                  <a:lnTo>
                    <a:pt x="5" y="137"/>
                  </a:lnTo>
                  <a:lnTo>
                    <a:pt x="9" y="149"/>
                  </a:lnTo>
                  <a:lnTo>
                    <a:pt x="16" y="159"/>
                  </a:lnTo>
                  <a:lnTo>
                    <a:pt x="21" y="169"/>
                  </a:lnTo>
                  <a:lnTo>
                    <a:pt x="27" y="179"/>
                  </a:lnTo>
                  <a:lnTo>
                    <a:pt x="35" y="187"/>
                  </a:lnTo>
                  <a:lnTo>
                    <a:pt x="41" y="194"/>
                  </a:lnTo>
                  <a:lnTo>
                    <a:pt x="46" y="201"/>
                  </a:lnTo>
                  <a:lnTo>
                    <a:pt x="55" y="207"/>
                  </a:lnTo>
                  <a:lnTo>
                    <a:pt x="63" y="214"/>
                  </a:lnTo>
                  <a:lnTo>
                    <a:pt x="74" y="225"/>
                  </a:lnTo>
                  <a:lnTo>
                    <a:pt x="88" y="235"/>
                  </a:lnTo>
                  <a:lnTo>
                    <a:pt x="102" y="244"/>
                  </a:lnTo>
                  <a:lnTo>
                    <a:pt x="117" y="252"/>
                  </a:lnTo>
                  <a:lnTo>
                    <a:pt x="131" y="260"/>
                  </a:lnTo>
                  <a:lnTo>
                    <a:pt x="142" y="267"/>
                  </a:lnTo>
                  <a:lnTo>
                    <a:pt x="155" y="271"/>
                  </a:lnTo>
                  <a:lnTo>
                    <a:pt x="168" y="278"/>
                  </a:lnTo>
                  <a:lnTo>
                    <a:pt x="183" y="283"/>
                  </a:lnTo>
                  <a:lnTo>
                    <a:pt x="199" y="289"/>
                  </a:lnTo>
                  <a:lnTo>
                    <a:pt x="212" y="292"/>
                  </a:lnTo>
                  <a:lnTo>
                    <a:pt x="228" y="296"/>
                  </a:lnTo>
                  <a:lnTo>
                    <a:pt x="244" y="300"/>
                  </a:lnTo>
                  <a:lnTo>
                    <a:pt x="261" y="303"/>
                  </a:lnTo>
                  <a:lnTo>
                    <a:pt x="276" y="304"/>
                  </a:lnTo>
                  <a:lnTo>
                    <a:pt x="292" y="307"/>
                  </a:lnTo>
                  <a:lnTo>
                    <a:pt x="309" y="309"/>
                  </a:lnTo>
                  <a:lnTo>
                    <a:pt x="325" y="307"/>
                  </a:lnTo>
                  <a:lnTo>
                    <a:pt x="336" y="307"/>
                  </a:lnTo>
                  <a:lnTo>
                    <a:pt x="352" y="307"/>
                  </a:lnTo>
                  <a:lnTo>
                    <a:pt x="367" y="306"/>
                  </a:lnTo>
                  <a:lnTo>
                    <a:pt x="382" y="304"/>
                  </a:lnTo>
                  <a:lnTo>
                    <a:pt x="396" y="301"/>
                  </a:lnTo>
                  <a:lnTo>
                    <a:pt x="406" y="299"/>
                  </a:lnTo>
                  <a:lnTo>
                    <a:pt x="419" y="295"/>
                  </a:lnTo>
                  <a:lnTo>
                    <a:pt x="433" y="290"/>
                  </a:lnTo>
                  <a:lnTo>
                    <a:pt x="443" y="284"/>
                  </a:lnTo>
                  <a:lnTo>
                    <a:pt x="452" y="279"/>
                  </a:lnTo>
                  <a:lnTo>
                    <a:pt x="463" y="270"/>
                  </a:lnTo>
                  <a:lnTo>
                    <a:pt x="471" y="262"/>
                  </a:lnTo>
                  <a:lnTo>
                    <a:pt x="479" y="253"/>
                  </a:lnTo>
                  <a:lnTo>
                    <a:pt x="486" y="242"/>
                  </a:lnTo>
                  <a:lnTo>
                    <a:pt x="491" y="231"/>
                  </a:lnTo>
                  <a:lnTo>
                    <a:pt x="495" y="219"/>
                  </a:lnTo>
                  <a:lnTo>
                    <a:pt x="496" y="207"/>
                  </a:lnTo>
                  <a:lnTo>
                    <a:pt x="496" y="196"/>
                  </a:lnTo>
                  <a:lnTo>
                    <a:pt x="492" y="182"/>
                  </a:lnTo>
                  <a:lnTo>
                    <a:pt x="488" y="169"/>
                  </a:lnTo>
                  <a:lnTo>
                    <a:pt x="483" y="158"/>
                  </a:lnTo>
                  <a:lnTo>
                    <a:pt x="475" y="142"/>
                  </a:lnTo>
                  <a:lnTo>
                    <a:pt x="467" y="130"/>
                  </a:lnTo>
                  <a:lnTo>
                    <a:pt x="454" y="116"/>
                  </a:lnTo>
                  <a:lnTo>
                    <a:pt x="441" y="103"/>
                  </a:lnTo>
                  <a:lnTo>
                    <a:pt x="424" y="89"/>
                  </a:lnTo>
                  <a:lnTo>
                    <a:pt x="408" y="77"/>
                  </a:lnTo>
                  <a:lnTo>
                    <a:pt x="393" y="67"/>
                  </a:lnTo>
                  <a:lnTo>
                    <a:pt x="376" y="56"/>
                  </a:lnTo>
                  <a:lnTo>
                    <a:pt x="354" y="45"/>
                  </a:lnTo>
                  <a:lnTo>
                    <a:pt x="331" y="35"/>
                  </a:lnTo>
                  <a:lnTo>
                    <a:pt x="309" y="27"/>
                  </a:lnTo>
                  <a:lnTo>
                    <a:pt x="285" y="20"/>
                  </a:lnTo>
                  <a:lnTo>
                    <a:pt x="265" y="15"/>
                  </a:lnTo>
                  <a:lnTo>
                    <a:pt x="241" y="9"/>
                  </a:lnTo>
                  <a:lnTo>
                    <a:pt x="223" y="7"/>
                  </a:lnTo>
                  <a:lnTo>
                    <a:pt x="207" y="0"/>
                  </a:lnTo>
                  <a:lnTo>
                    <a:pt x="182" y="2"/>
                  </a:lnTo>
                  <a:lnTo>
                    <a:pt x="166" y="2"/>
                  </a:lnTo>
                  <a:lnTo>
                    <a:pt x="147" y="4"/>
                  </a:lnTo>
                  <a:lnTo>
                    <a:pt x="131" y="4"/>
                  </a:lnTo>
                  <a:lnTo>
                    <a:pt x="113" y="7"/>
                  </a:lnTo>
                  <a:lnTo>
                    <a:pt x="97" y="11"/>
                  </a:lnTo>
                  <a:lnTo>
                    <a:pt x="80" y="13"/>
                  </a:lnTo>
                  <a:lnTo>
                    <a:pt x="68" y="21"/>
                  </a:lnTo>
                  <a:lnTo>
                    <a:pt x="55" y="26"/>
                  </a:lnTo>
                  <a:lnTo>
                    <a:pt x="43" y="32"/>
                  </a:lnTo>
                  <a:lnTo>
                    <a:pt x="30" y="42"/>
                  </a:lnTo>
                  <a:lnTo>
                    <a:pt x="24" y="49"/>
                  </a:lnTo>
                  <a:lnTo>
                    <a:pt x="17" y="58"/>
                  </a:lnTo>
                  <a:lnTo>
                    <a:pt x="11" y="65"/>
                  </a:lnTo>
                  <a:lnTo>
                    <a:pt x="6" y="74"/>
                  </a:lnTo>
                  <a:lnTo>
                    <a:pt x="3" y="82"/>
                  </a:lnTo>
                  <a:lnTo>
                    <a:pt x="2" y="91"/>
                  </a:lnTo>
                  <a:lnTo>
                    <a:pt x="2" y="9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97"/>
            <p:cNvSpPr>
              <a:spLocks/>
            </p:cNvSpPr>
            <p:nvPr/>
          </p:nvSpPr>
          <p:spPr bwMode="auto">
            <a:xfrm>
              <a:off x="376" y="1267"/>
              <a:ext cx="62" cy="28"/>
            </a:xfrm>
            <a:custGeom>
              <a:avLst/>
              <a:gdLst>
                <a:gd name="T0" fmla="*/ 6 w 250"/>
                <a:gd name="T1" fmla="*/ 0 h 137"/>
                <a:gd name="T2" fmla="*/ 0 w 250"/>
                <a:gd name="T3" fmla="*/ 20 h 137"/>
                <a:gd name="T4" fmla="*/ 4 w 250"/>
                <a:gd name="T5" fmla="*/ 50 h 137"/>
                <a:gd name="T6" fmla="*/ 20 w 250"/>
                <a:gd name="T7" fmla="*/ 77 h 137"/>
                <a:gd name="T8" fmla="*/ 43 w 250"/>
                <a:gd name="T9" fmla="*/ 106 h 137"/>
                <a:gd name="T10" fmla="*/ 83 w 250"/>
                <a:gd name="T11" fmla="*/ 137 h 137"/>
                <a:gd name="T12" fmla="*/ 250 w 250"/>
                <a:gd name="T13" fmla="*/ 42 h 137"/>
                <a:gd name="T14" fmla="*/ 6 w 250"/>
                <a:gd name="T15" fmla="*/ 0 h 137"/>
                <a:gd name="T16" fmla="*/ 6 w 250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37">
                  <a:moveTo>
                    <a:pt x="6" y="0"/>
                  </a:moveTo>
                  <a:lnTo>
                    <a:pt x="0" y="20"/>
                  </a:lnTo>
                  <a:lnTo>
                    <a:pt x="4" y="50"/>
                  </a:lnTo>
                  <a:lnTo>
                    <a:pt x="20" y="77"/>
                  </a:lnTo>
                  <a:lnTo>
                    <a:pt x="43" y="106"/>
                  </a:lnTo>
                  <a:lnTo>
                    <a:pt x="83" y="137"/>
                  </a:lnTo>
                  <a:lnTo>
                    <a:pt x="250" y="4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98"/>
            <p:cNvSpPr>
              <a:spLocks/>
            </p:cNvSpPr>
            <p:nvPr/>
          </p:nvSpPr>
          <p:spPr bwMode="auto">
            <a:xfrm>
              <a:off x="438" y="1271"/>
              <a:ext cx="56" cy="29"/>
            </a:xfrm>
            <a:custGeom>
              <a:avLst/>
              <a:gdLst>
                <a:gd name="T0" fmla="*/ 0 w 225"/>
                <a:gd name="T1" fmla="*/ 15 h 145"/>
                <a:gd name="T2" fmla="*/ 203 w 225"/>
                <a:gd name="T3" fmla="*/ 145 h 145"/>
                <a:gd name="T4" fmla="*/ 224 w 225"/>
                <a:gd name="T5" fmla="*/ 113 h 145"/>
                <a:gd name="T6" fmla="*/ 225 w 225"/>
                <a:gd name="T7" fmla="*/ 83 h 145"/>
                <a:gd name="T8" fmla="*/ 210 w 225"/>
                <a:gd name="T9" fmla="*/ 52 h 145"/>
                <a:gd name="T10" fmla="*/ 89 w 225"/>
                <a:gd name="T11" fmla="*/ 0 h 145"/>
                <a:gd name="T12" fmla="*/ 0 w 225"/>
                <a:gd name="T13" fmla="*/ 15 h 145"/>
                <a:gd name="T14" fmla="*/ 0 w 225"/>
                <a:gd name="T15" fmla="*/ 1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5" h="145">
                  <a:moveTo>
                    <a:pt x="0" y="15"/>
                  </a:moveTo>
                  <a:lnTo>
                    <a:pt x="203" y="145"/>
                  </a:lnTo>
                  <a:lnTo>
                    <a:pt x="224" y="113"/>
                  </a:lnTo>
                  <a:lnTo>
                    <a:pt x="225" y="83"/>
                  </a:lnTo>
                  <a:lnTo>
                    <a:pt x="210" y="52"/>
                  </a:lnTo>
                  <a:lnTo>
                    <a:pt x="8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99"/>
            <p:cNvSpPr>
              <a:spLocks/>
            </p:cNvSpPr>
            <p:nvPr/>
          </p:nvSpPr>
          <p:spPr bwMode="auto">
            <a:xfrm>
              <a:off x="301" y="1421"/>
              <a:ext cx="179" cy="89"/>
            </a:xfrm>
            <a:custGeom>
              <a:avLst/>
              <a:gdLst>
                <a:gd name="T0" fmla="*/ 0 w 719"/>
                <a:gd name="T1" fmla="*/ 261 h 445"/>
                <a:gd name="T2" fmla="*/ 453 w 719"/>
                <a:gd name="T3" fmla="*/ 0 h 445"/>
                <a:gd name="T4" fmla="*/ 719 w 719"/>
                <a:gd name="T5" fmla="*/ 272 h 445"/>
                <a:gd name="T6" fmla="*/ 362 w 719"/>
                <a:gd name="T7" fmla="*/ 445 h 445"/>
                <a:gd name="T8" fmla="*/ 0 w 719"/>
                <a:gd name="T9" fmla="*/ 261 h 445"/>
                <a:gd name="T10" fmla="*/ 0 w 719"/>
                <a:gd name="T11" fmla="*/ 26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" h="445">
                  <a:moveTo>
                    <a:pt x="0" y="261"/>
                  </a:moveTo>
                  <a:lnTo>
                    <a:pt x="453" y="0"/>
                  </a:lnTo>
                  <a:lnTo>
                    <a:pt x="719" y="272"/>
                  </a:lnTo>
                  <a:lnTo>
                    <a:pt x="362" y="445"/>
                  </a:lnTo>
                  <a:lnTo>
                    <a:pt x="0" y="261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0"/>
            <p:cNvSpPr>
              <a:spLocks/>
            </p:cNvSpPr>
            <p:nvPr/>
          </p:nvSpPr>
          <p:spPr bwMode="auto">
            <a:xfrm>
              <a:off x="423" y="1309"/>
              <a:ext cx="254" cy="196"/>
            </a:xfrm>
            <a:custGeom>
              <a:avLst/>
              <a:gdLst>
                <a:gd name="T0" fmla="*/ 33 w 1017"/>
                <a:gd name="T1" fmla="*/ 530 h 980"/>
                <a:gd name="T2" fmla="*/ 332 w 1017"/>
                <a:gd name="T3" fmla="*/ 76 h 980"/>
                <a:gd name="T4" fmla="*/ 502 w 1017"/>
                <a:gd name="T5" fmla="*/ 0 h 980"/>
                <a:gd name="T6" fmla="*/ 683 w 1017"/>
                <a:gd name="T7" fmla="*/ 159 h 980"/>
                <a:gd name="T8" fmla="*/ 677 w 1017"/>
                <a:gd name="T9" fmla="*/ 168 h 980"/>
                <a:gd name="T10" fmla="*/ 866 w 1017"/>
                <a:gd name="T11" fmla="*/ 304 h 980"/>
                <a:gd name="T12" fmla="*/ 858 w 1017"/>
                <a:gd name="T13" fmla="*/ 322 h 980"/>
                <a:gd name="T14" fmla="*/ 900 w 1017"/>
                <a:gd name="T15" fmla="*/ 300 h 980"/>
                <a:gd name="T16" fmla="*/ 917 w 1017"/>
                <a:gd name="T17" fmla="*/ 311 h 980"/>
                <a:gd name="T18" fmla="*/ 838 w 1017"/>
                <a:gd name="T19" fmla="*/ 349 h 980"/>
                <a:gd name="T20" fmla="*/ 1017 w 1017"/>
                <a:gd name="T21" fmla="*/ 490 h 980"/>
                <a:gd name="T22" fmla="*/ 764 w 1017"/>
                <a:gd name="T23" fmla="*/ 940 h 980"/>
                <a:gd name="T24" fmla="*/ 653 w 1017"/>
                <a:gd name="T25" fmla="*/ 980 h 980"/>
                <a:gd name="T26" fmla="*/ 358 w 1017"/>
                <a:gd name="T27" fmla="*/ 794 h 980"/>
                <a:gd name="T28" fmla="*/ 250 w 1017"/>
                <a:gd name="T29" fmla="*/ 834 h 980"/>
                <a:gd name="T30" fmla="*/ 224 w 1017"/>
                <a:gd name="T31" fmla="*/ 866 h 980"/>
                <a:gd name="T32" fmla="*/ 224 w 1017"/>
                <a:gd name="T33" fmla="*/ 826 h 980"/>
                <a:gd name="T34" fmla="*/ 0 w 1017"/>
                <a:gd name="T35" fmla="*/ 611 h 980"/>
                <a:gd name="T36" fmla="*/ 33 w 1017"/>
                <a:gd name="T37" fmla="*/ 530 h 980"/>
                <a:gd name="T38" fmla="*/ 33 w 1017"/>
                <a:gd name="T39" fmla="*/ 53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7" h="980">
                  <a:moveTo>
                    <a:pt x="33" y="530"/>
                  </a:moveTo>
                  <a:lnTo>
                    <a:pt x="332" y="76"/>
                  </a:lnTo>
                  <a:lnTo>
                    <a:pt x="502" y="0"/>
                  </a:lnTo>
                  <a:lnTo>
                    <a:pt x="683" y="159"/>
                  </a:lnTo>
                  <a:lnTo>
                    <a:pt x="677" y="168"/>
                  </a:lnTo>
                  <a:lnTo>
                    <a:pt x="866" y="304"/>
                  </a:lnTo>
                  <a:lnTo>
                    <a:pt x="858" y="322"/>
                  </a:lnTo>
                  <a:lnTo>
                    <a:pt x="900" y="300"/>
                  </a:lnTo>
                  <a:lnTo>
                    <a:pt x="917" y="311"/>
                  </a:lnTo>
                  <a:lnTo>
                    <a:pt x="838" y="349"/>
                  </a:lnTo>
                  <a:lnTo>
                    <a:pt x="1017" y="490"/>
                  </a:lnTo>
                  <a:lnTo>
                    <a:pt x="764" y="940"/>
                  </a:lnTo>
                  <a:lnTo>
                    <a:pt x="653" y="980"/>
                  </a:lnTo>
                  <a:lnTo>
                    <a:pt x="358" y="794"/>
                  </a:lnTo>
                  <a:lnTo>
                    <a:pt x="250" y="834"/>
                  </a:lnTo>
                  <a:lnTo>
                    <a:pt x="224" y="866"/>
                  </a:lnTo>
                  <a:lnTo>
                    <a:pt x="224" y="826"/>
                  </a:lnTo>
                  <a:lnTo>
                    <a:pt x="0" y="611"/>
                  </a:lnTo>
                  <a:lnTo>
                    <a:pt x="33" y="530"/>
                  </a:lnTo>
                  <a:lnTo>
                    <a:pt x="33" y="53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1"/>
            <p:cNvSpPr>
              <a:spLocks/>
            </p:cNvSpPr>
            <p:nvPr/>
          </p:nvSpPr>
          <p:spPr bwMode="auto">
            <a:xfrm>
              <a:off x="451" y="1296"/>
              <a:ext cx="94" cy="108"/>
            </a:xfrm>
            <a:custGeom>
              <a:avLst/>
              <a:gdLst>
                <a:gd name="T0" fmla="*/ 0 w 379"/>
                <a:gd name="T1" fmla="*/ 447 h 539"/>
                <a:gd name="T2" fmla="*/ 63 w 379"/>
                <a:gd name="T3" fmla="*/ 348 h 539"/>
                <a:gd name="T4" fmla="*/ 154 w 379"/>
                <a:gd name="T5" fmla="*/ 54 h 539"/>
                <a:gd name="T6" fmla="*/ 177 w 379"/>
                <a:gd name="T7" fmla="*/ 37 h 539"/>
                <a:gd name="T8" fmla="*/ 175 w 379"/>
                <a:gd name="T9" fmla="*/ 20 h 539"/>
                <a:gd name="T10" fmla="*/ 185 w 379"/>
                <a:gd name="T11" fmla="*/ 3 h 539"/>
                <a:gd name="T12" fmla="*/ 208 w 379"/>
                <a:gd name="T13" fmla="*/ 26 h 539"/>
                <a:gd name="T14" fmla="*/ 176 w 379"/>
                <a:gd name="T15" fmla="*/ 53 h 539"/>
                <a:gd name="T16" fmla="*/ 85 w 379"/>
                <a:gd name="T17" fmla="*/ 336 h 539"/>
                <a:gd name="T18" fmla="*/ 150 w 379"/>
                <a:gd name="T19" fmla="*/ 240 h 539"/>
                <a:gd name="T20" fmla="*/ 225 w 379"/>
                <a:gd name="T21" fmla="*/ 0 h 539"/>
                <a:gd name="T22" fmla="*/ 242 w 379"/>
                <a:gd name="T23" fmla="*/ 0 h 539"/>
                <a:gd name="T24" fmla="*/ 177 w 379"/>
                <a:gd name="T25" fmla="*/ 202 h 539"/>
                <a:gd name="T26" fmla="*/ 219 w 379"/>
                <a:gd name="T27" fmla="*/ 139 h 539"/>
                <a:gd name="T28" fmla="*/ 379 w 379"/>
                <a:gd name="T29" fmla="*/ 67 h 539"/>
                <a:gd name="T30" fmla="*/ 69 w 379"/>
                <a:gd name="T31" fmla="*/ 539 h 539"/>
                <a:gd name="T32" fmla="*/ 0 w 379"/>
                <a:gd name="T33" fmla="*/ 447 h 539"/>
                <a:gd name="T34" fmla="*/ 0 w 379"/>
                <a:gd name="T35" fmla="*/ 44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539">
                  <a:moveTo>
                    <a:pt x="0" y="447"/>
                  </a:moveTo>
                  <a:lnTo>
                    <a:pt x="63" y="348"/>
                  </a:lnTo>
                  <a:lnTo>
                    <a:pt x="154" y="54"/>
                  </a:lnTo>
                  <a:lnTo>
                    <a:pt x="177" y="37"/>
                  </a:lnTo>
                  <a:lnTo>
                    <a:pt x="175" y="20"/>
                  </a:lnTo>
                  <a:lnTo>
                    <a:pt x="185" y="3"/>
                  </a:lnTo>
                  <a:lnTo>
                    <a:pt x="208" y="26"/>
                  </a:lnTo>
                  <a:lnTo>
                    <a:pt x="176" y="53"/>
                  </a:lnTo>
                  <a:lnTo>
                    <a:pt x="85" y="336"/>
                  </a:lnTo>
                  <a:lnTo>
                    <a:pt x="150" y="240"/>
                  </a:lnTo>
                  <a:lnTo>
                    <a:pt x="225" y="0"/>
                  </a:lnTo>
                  <a:lnTo>
                    <a:pt x="242" y="0"/>
                  </a:lnTo>
                  <a:lnTo>
                    <a:pt x="177" y="202"/>
                  </a:lnTo>
                  <a:lnTo>
                    <a:pt x="219" y="139"/>
                  </a:lnTo>
                  <a:lnTo>
                    <a:pt x="379" y="67"/>
                  </a:lnTo>
                  <a:lnTo>
                    <a:pt x="69" y="539"/>
                  </a:lnTo>
                  <a:lnTo>
                    <a:pt x="0" y="447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2"/>
            <p:cNvSpPr>
              <a:spLocks/>
            </p:cNvSpPr>
            <p:nvPr/>
          </p:nvSpPr>
          <p:spPr bwMode="auto">
            <a:xfrm>
              <a:off x="417" y="1384"/>
              <a:ext cx="87" cy="97"/>
            </a:xfrm>
            <a:custGeom>
              <a:avLst/>
              <a:gdLst>
                <a:gd name="T0" fmla="*/ 4 w 349"/>
                <a:gd name="T1" fmla="*/ 212 h 486"/>
                <a:gd name="T2" fmla="*/ 0 w 349"/>
                <a:gd name="T3" fmla="*/ 229 h 486"/>
                <a:gd name="T4" fmla="*/ 187 w 349"/>
                <a:gd name="T5" fmla="*/ 406 h 486"/>
                <a:gd name="T6" fmla="*/ 220 w 349"/>
                <a:gd name="T7" fmla="*/ 395 h 486"/>
                <a:gd name="T8" fmla="*/ 249 w 349"/>
                <a:gd name="T9" fmla="*/ 486 h 486"/>
                <a:gd name="T10" fmla="*/ 341 w 349"/>
                <a:gd name="T11" fmla="*/ 373 h 486"/>
                <a:gd name="T12" fmla="*/ 349 w 349"/>
                <a:gd name="T13" fmla="*/ 307 h 486"/>
                <a:gd name="T14" fmla="*/ 256 w 349"/>
                <a:gd name="T15" fmla="*/ 361 h 486"/>
                <a:gd name="T16" fmla="*/ 201 w 349"/>
                <a:gd name="T17" fmla="*/ 362 h 486"/>
                <a:gd name="T18" fmla="*/ 168 w 349"/>
                <a:gd name="T19" fmla="*/ 351 h 486"/>
                <a:gd name="T20" fmla="*/ 132 w 349"/>
                <a:gd name="T21" fmla="*/ 332 h 486"/>
                <a:gd name="T22" fmla="*/ 104 w 349"/>
                <a:gd name="T23" fmla="*/ 297 h 486"/>
                <a:gd name="T24" fmla="*/ 83 w 349"/>
                <a:gd name="T25" fmla="*/ 263 h 486"/>
                <a:gd name="T26" fmla="*/ 80 w 349"/>
                <a:gd name="T27" fmla="*/ 230 h 486"/>
                <a:gd name="T28" fmla="*/ 85 w 349"/>
                <a:gd name="T29" fmla="*/ 202 h 486"/>
                <a:gd name="T30" fmla="*/ 96 w 349"/>
                <a:gd name="T31" fmla="*/ 182 h 486"/>
                <a:gd name="T32" fmla="*/ 111 w 349"/>
                <a:gd name="T33" fmla="*/ 165 h 486"/>
                <a:gd name="T34" fmla="*/ 126 w 349"/>
                <a:gd name="T35" fmla="*/ 157 h 486"/>
                <a:gd name="T36" fmla="*/ 146 w 349"/>
                <a:gd name="T37" fmla="*/ 145 h 486"/>
                <a:gd name="T38" fmla="*/ 169 w 349"/>
                <a:gd name="T39" fmla="*/ 137 h 486"/>
                <a:gd name="T40" fmla="*/ 197 w 349"/>
                <a:gd name="T41" fmla="*/ 72 h 486"/>
                <a:gd name="T42" fmla="*/ 193 w 349"/>
                <a:gd name="T43" fmla="*/ 48 h 486"/>
                <a:gd name="T44" fmla="*/ 133 w 349"/>
                <a:gd name="T45" fmla="*/ 0 h 486"/>
                <a:gd name="T46" fmla="*/ 108 w 349"/>
                <a:gd name="T47" fmla="*/ 2 h 486"/>
                <a:gd name="T48" fmla="*/ 90 w 349"/>
                <a:gd name="T49" fmla="*/ 10 h 486"/>
                <a:gd name="T50" fmla="*/ 56 w 349"/>
                <a:gd name="T51" fmla="*/ 104 h 486"/>
                <a:gd name="T52" fmla="*/ 63 w 349"/>
                <a:gd name="T53" fmla="*/ 140 h 486"/>
                <a:gd name="T54" fmla="*/ 4 w 349"/>
                <a:gd name="T55" fmla="*/ 212 h 486"/>
                <a:gd name="T56" fmla="*/ 4 w 349"/>
                <a:gd name="T57" fmla="*/ 21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9" h="486">
                  <a:moveTo>
                    <a:pt x="4" y="212"/>
                  </a:moveTo>
                  <a:lnTo>
                    <a:pt x="0" y="229"/>
                  </a:lnTo>
                  <a:lnTo>
                    <a:pt x="187" y="406"/>
                  </a:lnTo>
                  <a:lnTo>
                    <a:pt x="220" y="395"/>
                  </a:lnTo>
                  <a:lnTo>
                    <a:pt x="249" y="486"/>
                  </a:lnTo>
                  <a:lnTo>
                    <a:pt x="341" y="373"/>
                  </a:lnTo>
                  <a:lnTo>
                    <a:pt x="349" y="307"/>
                  </a:lnTo>
                  <a:lnTo>
                    <a:pt x="256" y="361"/>
                  </a:lnTo>
                  <a:lnTo>
                    <a:pt x="201" y="362"/>
                  </a:lnTo>
                  <a:lnTo>
                    <a:pt x="168" y="351"/>
                  </a:lnTo>
                  <a:lnTo>
                    <a:pt x="132" y="332"/>
                  </a:lnTo>
                  <a:lnTo>
                    <a:pt x="104" y="297"/>
                  </a:lnTo>
                  <a:lnTo>
                    <a:pt x="83" y="263"/>
                  </a:lnTo>
                  <a:lnTo>
                    <a:pt x="80" y="230"/>
                  </a:lnTo>
                  <a:lnTo>
                    <a:pt x="85" y="202"/>
                  </a:lnTo>
                  <a:lnTo>
                    <a:pt x="96" y="182"/>
                  </a:lnTo>
                  <a:lnTo>
                    <a:pt x="111" y="165"/>
                  </a:lnTo>
                  <a:lnTo>
                    <a:pt x="126" y="157"/>
                  </a:lnTo>
                  <a:lnTo>
                    <a:pt x="146" y="145"/>
                  </a:lnTo>
                  <a:lnTo>
                    <a:pt x="169" y="137"/>
                  </a:lnTo>
                  <a:lnTo>
                    <a:pt x="197" y="72"/>
                  </a:lnTo>
                  <a:lnTo>
                    <a:pt x="193" y="48"/>
                  </a:lnTo>
                  <a:lnTo>
                    <a:pt x="133" y="0"/>
                  </a:lnTo>
                  <a:lnTo>
                    <a:pt x="108" y="2"/>
                  </a:lnTo>
                  <a:lnTo>
                    <a:pt x="90" y="10"/>
                  </a:lnTo>
                  <a:lnTo>
                    <a:pt x="56" y="104"/>
                  </a:lnTo>
                  <a:lnTo>
                    <a:pt x="63" y="140"/>
                  </a:lnTo>
                  <a:lnTo>
                    <a:pt x="4" y="212"/>
                  </a:lnTo>
                  <a:lnTo>
                    <a:pt x="4" y="2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3"/>
            <p:cNvSpPr>
              <a:spLocks/>
            </p:cNvSpPr>
            <p:nvPr/>
          </p:nvSpPr>
          <p:spPr bwMode="auto">
            <a:xfrm>
              <a:off x="660" y="1419"/>
              <a:ext cx="98" cy="98"/>
            </a:xfrm>
            <a:custGeom>
              <a:avLst/>
              <a:gdLst>
                <a:gd name="T0" fmla="*/ 12 w 394"/>
                <a:gd name="T1" fmla="*/ 70 h 491"/>
                <a:gd name="T2" fmla="*/ 4 w 394"/>
                <a:gd name="T3" fmla="*/ 102 h 491"/>
                <a:gd name="T4" fmla="*/ 0 w 394"/>
                <a:gd name="T5" fmla="*/ 138 h 491"/>
                <a:gd name="T6" fmla="*/ 1 w 394"/>
                <a:gd name="T7" fmla="*/ 171 h 491"/>
                <a:gd name="T8" fmla="*/ 8 w 394"/>
                <a:gd name="T9" fmla="*/ 208 h 491"/>
                <a:gd name="T10" fmla="*/ 18 w 394"/>
                <a:gd name="T11" fmla="*/ 243 h 491"/>
                <a:gd name="T12" fmla="*/ 31 w 394"/>
                <a:gd name="T13" fmla="*/ 277 h 491"/>
                <a:gd name="T14" fmla="*/ 46 w 394"/>
                <a:gd name="T15" fmla="*/ 307 h 491"/>
                <a:gd name="T16" fmla="*/ 63 w 394"/>
                <a:gd name="T17" fmla="*/ 337 h 491"/>
                <a:gd name="T18" fmla="*/ 84 w 394"/>
                <a:gd name="T19" fmla="*/ 364 h 491"/>
                <a:gd name="T20" fmla="*/ 103 w 394"/>
                <a:gd name="T21" fmla="*/ 389 h 491"/>
                <a:gd name="T22" fmla="*/ 126 w 394"/>
                <a:gd name="T23" fmla="*/ 414 h 491"/>
                <a:gd name="T24" fmla="*/ 149 w 394"/>
                <a:gd name="T25" fmla="*/ 433 h 491"/>
                <a:gd name="T26" fmla="*/ 173 w 394"/>
                <a:gd name="T27" fmla="*/ 451 h 491"/>
                <a:gd name="T28" fmla="*/ 200 w 394"/>
                <a:gd name="T29" fmla="*/ 466 h 491"/>
                <a:gd name="T30" fmla="*/ 226 w 394"/>
                <a:gd name="T31" fmla="*/ 479 h 491"/>
                <a:gd name="T32" fmla="*/ 254 w 394"/>
                <a:gd name="T33" fmla="*/ 486 h 491"/>
                <a:gd name="T34" fmla="*/ 283 w 394"/>
                <a:gd name="T35" fmla="*/ 491 h 491"/>
                <a:gd name="T36" fmla="*/ 309 w 394"/>
                <a:gd name="T37" fmla="*/ 486 h 491"/>
                <a:gd name="T38" fmla="*/ 338 w 394"/>
                <a:gd name="T39" fmla="*/ 475 h 491"/>
                <a:gd name="T40" fmla="*/ 358 w 394"/>
                <a:gd name="T41" fmla="*/ 460 h 491"/>
                <a:gd name="T42" fmla="*/ 372 w 394"/>
                <a:gd name="T43" fmla="*/ 440 h 491"/>
                <a:gd name="T44" fmla="*/ 386 w 394"/>
                <a:gd name="T45" fmla="*/ 411 h 491"/>
                <a:gd name="T46" fmla="*/ 392 w 394"/>
                <a:gd name="T47" fmla="*/ 379 h 491"/>
                <a:gd name="T48" fmla="*/ 394 w 394"/>
                <a:gd name="T49" fmla="*/ 348 h 491"/>
                <a:gd name="T50" fmla="*/ 392 w 394"/>
                <a:gd name="T51" fmla="*/ 308 h 491"/>
                <a:gd name="T52" fmla="*/ 384 w 394"/>
                <a:gd name="T53" fmla="*/ 273 h 491"/>
                <a:gd name="T54" fmla="*/ 367 w 394"/>
                <a:gd name="T55" fmla="*/ 226 h 491"/>
                <a:gd name="T56" fmla="*/ 344 w 394"/>
                <a:gd name="T57" fmla="*/ 178 h 491"/>
                <a:gd name="T58" fmla="*/ 314 w 394"/>
                <a:gd name="T59" fmla="*/ 128 h 491"/>
                <a:gd name="T60" fmla="*/ 281 w 394"/>
                <a:gd name="T61" fmla="*/ 89 h 491"/>
                <a:gd name="T62" fmla="*/ 244 w 394"/>
                <a:gd name="T63" fmla="*/ 55 h 491"/>
                <a:gd name="T64" fmla="*/ 213 w 394"/>
                <a:gd name="T65" fmla="*/ 33 h 491"/>
                <a:gd name="T66" fmla="*/ 184 w 394"/>
                <a:gd name="T67" fmla="*/ 17 h 491"/>
                <a:gd name="T68" fmla="*/ 156 w 394"/>
                <a:gd name="T69" fmla="*/ 6 h 491"/>
                <a:gd name="T70" fmla="*/ 123 w 394"/>
                <a:gd name="T71" fmla="*/ 0 h 491"/>
                <a:gd name="T72" fmla="*/ 95 w 394"/>
                <a:gd name="T73" fmla="*/ 1 h 491"/>
                <a:gd name="T74" fmla="*/ 66 w 394"/>
                <a:gd name="T75" fmla="*/ 10 h 491"/>
                <a:gd name="T76" fmla="*/ 44 w 394"/>
                <a:gd name="T77" fmla="*/ 23 h 491"/>
                <a:gd name="T78" fmla="*/ 27 w 394"/>
                <a:gd name="T79" fmla="*/ 43 h 491"/>
                <a:gd name="T80" fmla="*/ 18 w 394"/>
                <a:gd name="T81" fmla="*/ 5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4" h="491">
                  <a:moveTo>
                    <a:pt x="18" y="58"/>
                  </a:moveTo>
                  <a:lnTo>
                    <a:pt x="12" y="70"/>
                  </a:lnTo>
                  <a:lnTo>
                    <a:pt x="7" y="86"/>
                  </a:lnTo>
                  <a:lnTo>
                    <a:pt x="4" y="102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6"/>
                  </a:lnTo>
                  <a:lnTo>
                    <a:pt x="1" y="171"/>
                  </a:lnTo>
                  <a:lnTo>
                    <a:pt x="4" y="189"/>
                  </a:lnTo>
                  <a:lnTo>
                    <a:pt x="8" y="208"/>
                  </a:lnTo>
                  <a:lnTo>
                    <a:pt x="12" y="224"/>
                  </a:lnTo>
                  <a:lnTo>
                    <a:pt x="18" y="243"/>
                  </a:lnTo>
                  <a:lnTo>
                    <a:pt x="25" y="261"/>
                  </a:lnTo>
                  <a:lnTo>
                    <a:pt x="31" y="277"/>
                  </a:lnTo>
                  <a:lnTo>
                    <a:pt x="39" y="294"/>
                  </a:lnTo>
                  <a:lnTo>
                    <a:pt x="46" y="307"/>
                  </a:lnTo>
                  <a:lnTo>
                    <a:pt x="55" y="322"/>
                  </a:lnTo>
                  <a:lnTo>
                    <a:pt x="63" y="337"/>
                  </a:lnTo>
                  <a:lnTo>
                    <a:pt x="74" y="352"/>
                  </a:lnTo>
                  <a:lnTo>
                    <a:pt x="84" y="364"/>
                  </a:lnTo>
                  <a:lnTo>
                    <a:pt x="94" y="377"/>
                  </a:lnTo>
                  <a:lnTo>
                    <a:pt x="103" y="389"/>
                  </a:lnTo>
                  <a:lnTo>
                    <a:pt x="114" y="402"/>
                  </a:lnTo>
                  <a:lnTo>
                    <a:pt x="126" y="414"/>
                  </a:lnTo>
                  <a:lnTo>
                    <a:pt x="138" y="425"/>
                  </a:lnTo>
                  <a:lnTo>
                    <a:pt x="149" y="433"/>
                  </a:lnTo>
                  <a:lnTo>
                    <a:pt x="161" y="442"/>
                  </a:lnTo>
                  <a:lnTo>
                    <a:pt x="173" y="451"/>
                  </a:lnTo>
                  <a:lnTo>
                    <a:pt x="187" y="460"/>
                  </a:lnTo>
                  <a:lnTo>
                    <a:pt x="200" y="466"/>
                  </a:lnTo>
                  <a:lnTo>
                    <a:pt x="212" y="472"/>
                  </a:lnTo>
                  <a:lnTo>
                    <a:pt x="226" y="479"/>
                  </a:lnTo>
                  <a:lnTo>
                    <a:pt x="239" y="483"/>
                  </a:lnTo>
                  <a:lnTo>
                    <a:pt x="254" y="486"/>
                  </a:lnTo>
                  <a:lnTo>
                    <a:pt x="268" y="490"/>
                  </a:lnTo>
                  <a:lnTo>
                    <a:pt x="283" y="491"/>
                  </a:lnTo>
                  <a:lnTo>
                    <a:pt x="297" y="488"/>
                  </a:lnTo>
                  <a:lnTo>
                    <a:pt x="309" y="486"/>
                  </a:lnTo>
                  <a:lnTo>
                    <a:pt x="325" y="481"/>
                  </a:lnTo>
                  <a:lnTo>
                    <a:pt x="338" y="475"/>
                  </a:lnTo>
                  <a:lnTo>
                    <a:pt x="348" y="469"/>
                  </a:lnTo>
                  <a:lnTo>
                    <a:pt x="358" y="460"/>
                  </a:lnTo>
                  <a:lnTo>
                    <a:pt x="365" y="450"/>
                  </a:lnTo>
                  <a:lnTo>
                    <a:pt x="372" y="440"/>
                  </a:lnTo>
                  <a:lnTo>
                    <a:pt x="380" y="426"/>
                  </a:lnTo>
                  <a:lnTo>
                    <a:pt x="386" y="411"/>
                  </a:lnTo>
                  <a:lnTo>
                    <a:pt x="390" y="397"/>
                  </a:lnTo>
                  <a:lnTo>
                    <a:pt x="392" y="379"/>
                  </a:lnTo>
                  <a:lnTo>
                    <a:pt x="393" y="364"/>
                  </a:lnTo>
                  <a:lnTo>
                    <a:pt x="394" y="348"/>
                  </a:lnTo>
                  <a:lnTo>
                    <a:pt x="394" y="330"/>
                  </a:lnTo>
                  <a:lnTo>
                    <a:pt x="392" y="308"/>
                  </a:lnTo>
                  <a:lnTo>
                    <a:pt x="388" y="290"/>
                  </a:lnTo>
                  <a:lnTo>
                    <a:pt x="384" y="273"/>
                  </a:lnTo>
                  <a:lnTo>
                    <a:pt x="376" y="251"/>
                  </a:lnTo>
                  <a:lnTo>
                    <a:pt x="367" y="226"/>
                  </a:lnTo>
                  <a:lnTo>
                    <a:pt x="358" y="204"/>
                  </a:lnTo>
                  <a:lnTo>
                    <a:pt x="344" y="178"/>
                  </a:lnTo>
                  <a:lnTo>
                    <a:pt x="330" y="154"/>
                  </a:lnTo>
                  <a:lnTo>
                    <a:pt x="314" y="128"/>
                  </a:lnTo>
                  <a:lnTo>
                    <a:pt x="296" y="106"/>
                  </a:lnTo>
                  <a:lnTo>
                    <a:pt x="281" y="89"/>
                  </a:lnTo>
                  <a:lnTo>
                    <a:pt x="263" y="72"/>
                  </a:lnTo>
                  <a:lnTo>
                    <a:pt x="244" y="55"/>
                  </a:lnTo>
                  <a:lnTo>
                    <a:pt x="228" y="43"/>
                  </a:lnTo>
                  <a:lnTo>
                    <a:pt x="213" y="33"/>
                  </a:lnTo>
                  <a:lnTo>
                    <a:pt x="197" y="24"/>
                  </a:lnTo>
                  <a:lnTo>
                    <a:pt x="184" y="17"/>
                  </a:lnTo>
                  <a:lnTo>
                    <a:pt x="168" y="10"/>
                  </a:lnTo>
                  <a:lnTo>
                    <a:pt x="156" y="6"/>
                  </a:lnTo>
                  <a:lnTo>
                    <a:pt x="138" y="3"/>
                  </a:lnTo>
                  <a:lnTo>
                    <a:pt x="123" y="0"/>
                  </a:lnTo>
                  <a:lnTo>
                    <a:pt x="111" y="0"/>
                  </a:lnTo>
                  <a:lnTo>
                    <a:pt x="95" y="1"/>
                  </a:lnTo>
                  <a:lnTo>
                    <a:pt x="82" y="4"/>
                  </a:lnTo>
                  <a:lnTo>
                    <a:pt x="66" y="10"/>
                  </a:lnTo>
                  <a:lnTo>
                    <a:pt x="56" y="15"/>
                  </a:lnTo>
                  <a:lnTo>
                    <a:pt x="44" y="23"/>
                  </a:lnTo>
                  <a:lnTo>
                    <a:pt x="34" y="34"/>
                  </a:lnTo>
                  <a:lnTo>
                    <a:pt x="27" y="43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4"/>
            <p:cNvSpPr>
              <a:spLocks/>
            </p:cNvSpPr>
            <p:nvPr/>
          </p:nvSpPr>
          <p:spPr bwMode="auto">
            <a:xfrm>
              <a:off x="531" y="1496"/>
              <a:ext cx="16" cy="15"/>
            </a:xfrm>
            <a:custGeom>
              <a:avLst/>
              <a:gdLst>
                <a:gd name="T0" fmla="*/ 4 w 64"/>
                <a:gd name="T1" fmla="*/ 0 h 76"/>
                <a:gd name="T2" fmla="*/ 0 w 64"/>
                <a:gd name="T3" fmla="*/ 32 h 76"/>
                <a:gd name="T4" fmla="*/ 6 w 64"/>
                <a:gd name="T5" fmla="*/ 51 h 76"/>
                <a:gd name="T6" fmla="*/ 11 w 64"/>
                <a:gd name="T7" fmla="*/ 68 h 76"/>
                <a:gd name="T8" fmla="*/ 23 w 64"/>
                <a:gd name="T9" fmla="*/ 76 h 76"/>
                <a:gd name="T10" fmla="*/ 46 w 64"/>
                <a:gd name="T11" fmla="*/ 65 h 76"/>
                <a:gd name="T12" fmla="*/ 64 w 64"/>
                <a:gd name="T13" fmla="*/ 54 h 76"/>
                <a:gd name="T14" fmla="*/ 52 w 64"/>
                <a:gd name="T15" fmla="*/ 44 h 76"/>
                <a:gd name="T16" fmla="*/ 32 w 64"/>
                <a:gd name="T17" fmla="*/ 55 h 76"/>
                <a:gd name="T18" fmla="*/ 19 w 64"/>
                <a:gd name="T19" fmla="*/ 26 h 76"/>
                <a:gd name="T20" fmla="*/ 4 w 64"/>
                <a:gd name="T21" fmla="*/ 0 h 76"/>
                <a:gd name="T22" fmla="*/ 4 w 64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76">
                  <a:moveTo>
                    <a:pt x="4" y="0"/>
                  </a:moveTo>
                  <a:lnTo>
                    <a:pt x="0" y="32"/>
                  </a:lnTo>
                  <a:lnTo>
                    <a:pt x="6" y="51"/>
                  </a:lnTo>
                  <a:lnTo>
                    <a:pt x="11" y="68"/>
                  </a:lnTo>
                  <a:lnTo>
                    <a:pt x="23" y="76"/>
                  </a:lnTo>
                  <a:lnTo>
                    <a:pt x="46" y="65"/>
                  </a:lnTo>
                  <a:lnTo>
                    <a:pt x="64" y="54"/>
                  </a:lnTo>
                  <a:lnTo>
                    <a:pt x="52" y="44"/>
                  </a:lnTo>
                  <a:lnTo>
                    <a:pt x="32" y="55"/>
                  </a:lnTo>
                  <a:lnTo>
                    <a:pt x="19" y="2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5"/>
            <p:cNvSpPr>
              <a:spLocks/>
            </p:cNvSpPr>
            <p:nvPr/>
          </p:nvSpPr>
          <p:spPr bwMode="auto">
            <a:xfrm>
              <a:off x="482" y="1425"/>
              <a:ext cx="133" cy="91"/>
            </a:xfrm>
            <a:custGeom>
              <a:avLst/>
              <a:gdLst>
                <a:gd name="T0" fmla="*/ 105 w 530"/>
                <a:gd name="T1" fmla="*/ 291 h 454"/>
                <a:gd name="T2" fmla="*/ 282 w 530"/>
                <a:gd name="T3" fmla="*/ 433 h 454"/>
                <a:gd name="T4" fmla="*/ 355 w 530"/>
                <a:gd name="T5" fmla="*/ 454 h 454"/>
                <a:gd name="T6" fmla="*/ 447 w 530"/>
                <a:gd name="T7" fmla="*/ 402 h 454"/>
                <a:gd name="T8" fmla="*/ 487 w 530"/>
                <a:gd name="T9" fmla="*/ 394 h 454"/>
                <a:gd name="T10" fmla="*/ 520 w 530"/>
                <a:gd name="T11" fmla="*/ 370 h 454"/>
                <a:gd name="T12" fmla="*/ 530 w 530"/>
                <a:gd name="T13" fmla="*/ 356 h 454"/>
                <a:gd name="T14" fmla="*/ 512 w 530"/>
                <a:gd name="T15" fmla="*/ 356 h 454"/>
                <a:gd name="T16" fmla="*/ 505 w 530"/>
                <a:gd name="T17" fmla="*/ 362 h 454"/>
                <a:gd name="T18" fmla="*/ 327 w 530"/>
                <a:gd name="T19" fmla="*/ 214 h 454"/>
                <a:gd name="T20" fmla="*/ 331 w 530"/>
                <a:gd name="T21" fmla="*/ 193 h 454"/>
                <a:gd name="T22" fmla="*/ 356 w 530"/>
                <a:gd name="T23" fmla="*/ 149 h 454"/>
                <a:gd name="T24" fmla="*/ 173 w 530"/>
                <a:gd name="T25" fmla="*/ 0 h 454"/>
                <a:gd name="T26" fmla="*/ 118 w 530"/>
                <a:gd name="T27" fmla="*/ 83 h 454"/>
                <a:gd name="T28" fmla="*/ 91 w 530"/>
                <a:gd name="T29" fmla="*/ 79 h 454"/>
                <a:gd name="T30" fmla="*/ 73 w 530"/>
                <a:gd name="T31" fmla="*/ 92 h 454"/>
                <a:gd name="T32" fmla="*/ 0 w 530"/>
                <a:gd name="T33" fmla="*/ 258 h 454"/>
                <a:gd name="T34" fmla="*/ 114 w 530"/>
                <a:gd name="T35" fmla="*/ 215 h 454"/>
                <a:gd name="T36" fmla="*/ 115 w 530"/>
                <a:gd name="T37" fmla="*/ 261 h 454"/>
                <a:gd name="T38" fmla="*/ 105 w 530"/>
                <a:gd name="T39" fmla="*/ 291 h 454"/>
                <a:gd name="T40" fmla="*/ 105 w 530"/>
                <a:gd name="T41" fmla="*/ 29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0" h="454">
                  <a:moveTo>
                    <a:pt x="105" y="291"/>
                  </a:moveTo>
                  <a:lnTo>
                    <a:pt x="282" y="433"/>
                  </a:lnTo>
                  <a:lnTo>
                    <a:pt x="355" y="454"/>
                  </a:lnTo>
                  <a:lnTo>
                    <a:pt x="447" y="402"/>
                  </a:lnTo>
                  <a:lnTo>
                    <a:pt x="487" y="394"/>
                  </a:lnTo>
                  <a:lnTo>
                    <a:pt x="520" y="370"/>
                  </a:lnTo>
                  <a:lnTo>
                    <a:pt x="530" y="356"/>
                  </a:lnTo>
                  <a:lnTo>
                    <a:pt x="512" y="356"/>
                  </a:lnTo>
                  <a:lnTo>
                    <a:pt x="505" y="362"/>
                  </a:lnTo>
                  <a:lnTo>
                    <a:pt x="327" y="214"/>
                  </a:lnTo>
                  <a:lnTo>
                    <a:pt x="331" y="193"/>
                  </a:lnTo>
                  <a:lnTo>
                    <a:pt x="356" y="149"/>
                  </a:lnTo>
                  <a:lnTo>
                    <a:pt x="173" y="0"/>
                  </a:lnTo>
                  <a:lnTo>
                    <a:pt x="118" y="83"/>
                  </a:lnTo>
                  <a:lnTo>
                    <a:pt x="91" y="79"/>
                  </a:lnTo>
                  <a:lnTo>
                    <a:pt x="73" y="92"/>
                  </a:lnTo>
                  <a:lnTo>
                    <a:pt x="0" y="258"/>
                  </a:lnTo>
                  <a:lnTo>
                    <a:pt x="114" y="215"/>
                  </a:lnTo>
                  <a:lnTo>
                    <a:pt x="115" y="261"/>
                  </a:lnTo>
                  <a:lnTo>
                    <a:pt x="105" y="291"/>
                  </a:lnTo>
                  <a:lnTo>
                    <a:pt x="105" y="29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6"/>
            <p:cNvSpPr>
              <a:spLocks/>
            </p:cNvSpPr>
            <p:nvPr/>
          </p:nvSpPr>
          <p:spPr bwMode="auto">
            <a:xfrm>
              <a:off x="438" y="1412"/>
              <a:ext cx="64" cy="43"/>
            </a:xfrm>
            <a:custGeom>
              <a:avLst/>
              <a:gdLst>
                <a:gd name="T0" fmla="*/ 109 w 254"/>
                <a:gd name="T1" fmla="*/ 7 h 216"/>
                <a:gd name="T2" fmla="*/ 92 w 254"/>
                <a:gd name="T3" fmla="*/ 0 h 216"/>
                <a:gd name="T4" fmla="*/ 71 w 254"/>
                <a:gd name="T5" fmla="*/ 5 h 216"/>
                <a:gd name="T6" fmla="*/ 43 w 254"/>
                <a:gd name="T7" fmla="*/ 18 h 216"/>
                <a:gd name="T8" fmla="*/ 22 w 254"/>
                <a:gd name="T9" fmla="*/ 37 h 216"/>
                <a:gd name="T10" fmla="*/ 13 w 254"/>
                <a:gd name="T11" fmla="*/ 49 h 216"/>
                <a:gd name="T12" fmla="*/ 7 w 254"/>
                <a:gd name="T13" fmla="*/ 61 h 216"/>
                <a:gd name="T14" fmla="*/ 2 w 254"/>
                <a:gd name="T15" fmla="*/ 76 h 216"/>
                <a:gd name="T16" fmla="*/ 0 w 254"/>
                <a:gd name="T17" fmla="*/ 90 h 216"/>
                <a:gd name="T18" fmla="*/ 1 w 254"/>
                <a:gd name="T19" fmla="*/ 101 h 216"/>
                <a:gd name="T20" fmla="*/ 3 w 254"/>
                <a:gd name="T21" fmla="*/ 113 h 216"/>
                <a:gd name="T22" fmla="*/ 7 w 254"/>
                <a:gd name="T23" fmla="*/ 126 h 216"/>
                <a:gd name="T24" fmla="*/ 13 w 254"/>
                <a:gd name="T25" fmla="*/ 138 h 216"/>
                <a:gd name="T26" fmla="*/ 18 w 254"/>
                <a:gd name="T27" fmla="*/ 147 h 216"/>
                <a:gd name="T28" fmla="*/ 26 w 254"/>
                <a:gd name="T29" fmla="*/ 158 h 216"/>
                <a:gd name="T30" fmla="*/ 36 w 254"/>
                <a:gd name="T31" fmla="*/ 168 h 216"/>
                <a:gd name="T32" fmla="*/ 47 w 254"/>
                <a:gd name="T33" fmla="*/ 180 h 216"/>
                <a:gd name="T34" fmla="*/ 60 w 254"/>
                <a:gd name="T35" fmla="*/ 192 h 216"/>
                <a:gd name="T36" fmla="*/ 72 w 254"/>
                <a:gd name="T37" fmla="*/ 199 h 216"/>
                <a:gd name="T38" fmla="*/ 85 w 254"/>
                <a:gd name="T39" fmla="*/ 204 h 216"/>
                <a:gd name="T40" fmla="*/ 102 w 254"/>
                <a:gd name="T41" fmla="*/ 211 h 216"/>
                <a:gd name="T42" fmla="*/ 119 w 254"/>
                <a:gd name="T43" fmla="*/ 214 h 216"/>
                <a:gd name="T44" fmla="*/ 135 w 254"/>
                <a:gd name="T45" fmla="*/ 216 h 216"/>
                <a:gd name="T46" fmla="*/ 153 w 254"/>
                <a:gd name="T47" fmla="*/ 216 h 216"/>
                <a:gd name="T48" fmla="*/ 171 w 254"/>
                <a:gd name="T49" fmla="*/ 213 h 216"/>
                <a:gd name="T50" fmla="*/ 190 w 254"/>
                <a:gd name="T51" fmla="*/ 207 h 216"/>
                <a:gd name="T52" fmla="*/ 209 w 254"/>
                <a:gd name="T53" fmla="*/ 200 h 216"/>
                <a:gd name="T54" fmla="*/ 229 w 254"/>
                <a:gd name="T55" fmla="*/ 184 h 216"/>
                <a:gd name="T56" fmla="*/ 246 w 254"/>
                <a:gd name="T57" fmla="*/ 169 h 216"/>
                <a:gd name="T58" fmla="*/ 254 w 254"/>
                <a:gd name="T59" fmla="*/ 136 h 216"/>
                <a:gd name="T60" fmla="*/ 252 w 254"/>
                <a:gd name="T61" fmla="*/ 128 h 216"/>
                <a:gd name="T62" fmla="*/ 241 w 254"/>
                <a:gd name="T63" fmla="*/ 114 h 216"/>
                <a:gd name="T64" fmla="*/ 224 w 254"/>
                <a:gd name="T65" fmla="*/ 114 h 216"/>
                <a:gd name="T66" fmla="*/ 223 w 254"/>
                <a:gd name="T67" fmla="*/ 122 h 216"/>
                <a:gd name="T68" fmla="*/ 212 w 254"/>
                <a:gd name="T69" fmla="*/ 125 h 216"/>
                <a:gd name="T70" fmla="*/ 202 w 254"/>
                <a:gd name="T71" fmla="*/ 145 h 216"/>
                <a:gd name="T72" fmla="*/ 195 w 254"/>
                <a:gd name="T73" fmla="*/ 158 h 216"/>
                <a:gd name="T74" fmla="*/ 185 w 254"/>
                <a:gd name="T75" fmla="*/ 166 h 216"/>
                <a:gd name="T76" fmla="*/ 174 w 254"/>
                <a:gd name="T77" fmla="*/ 179 h 216"/>
                <a:gd name="T78" fmla="*/ 162 w 254"/>
                <a:gd name="T79" fmla="*/ 194 h 216"/>
                <a:gd name="T80" fmla="*/ 153 w 254"/>
                <a:gd name="T81" fmla="*/ 202 h 216"/>
                <a:gd name="T82" fmla="*/ 146 w 254"/>
                <a:gd name="T83" fmla="*/ 201 h 216"/>
                <a:gd name="T84" fmla="*/ 115 w 254"/>
                <a:gd name="T85" fmla="*/ 180 h 216"/>
                <a:gd name="T86" fmla="*/ 113 w 254"/>
                <a:gd name="T87" fmla="*/ 172 h 216"/>
                <a:gd name="T88" fmla="*/ 144 w 254"/>
                <a:gd name="T89" fmla="*/ 114 h 216"/>
                <a:gd name="T90" fmla="*/ 101 w 254"/>
                <a:gd name="T91" fmla="*/ 128 h 216"/>
                <a:gd name="T92" fmla="*/ 89 w 254"/>
                <a:gd name="T93" fmla="*/ 137 h 216"/>
                <a:gd name="T94" fmla="*/ 80 w 254"/>
                <a:gd name="T95" fmla="*/ 140 h 216"/>
                <a:gd name="T96" fmla="*/ 71 w 254"/>
                <a:gd name="T97" fmla="*/ 136 h 216"/>
                <a:gd name="T98" fmla="*/ 68 w 254"/>
                <a:gd name="T99" fmla="*/ 122 h 216"/>
                <a:gd name="T100" fmla="*/ 73 w 254"/>
                <a:gd name="T101" fmla="*/ 107 h 216"/>
                <a:gd name="T102" fmla="*/ 80 w 254"/>
                <a:gd name="T103" fmla="*/ 85 h 216"/>
                <a:gd name="T104" fmla="*/ 110 w 254"/>
                <a:gd name="T105" fmla="*/ 14 h 216"/>
                <a:gd name="T106" fmla="*/ 109 w 254"/>
                <a:gd name="T107" fmla="*/ 7 h 216"/>
                <a:gd name="T108" fmla="*/ 109 w 254"/>
                <a:gd name="T109" fmla="*/ 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" h="216">
                  <a:moveTo>
                    <a:pt x="109" y="7"/>
                  </a:moveTo>
                  <a:lnTo>
                    <a:pt x="92" y="0"/>
                  </a:lnTo>
                  <a:lnTo>
                    <a:pt x="71" y="5"/>
                  </a:lnTo>
                  <a:lnTo>
                    <a:pt x="43" y="18"/>
                  </a:lnTo>
                  <a:lnTo>
                    <a:pt x="22" y="37"/>
                  </a:lnTo>
                  <a:lnTo>
                    <a:pt x="13" y="49"/>
                  </a:lnTo>
                  <a:lnTo>
                    <a:pt x="7" y="61"/>
                  </a:lnTo>
                  <a:lnTo>
                    <a:pt x="2" y="76"/>
                  </a:lnTo>
                  <a:lnTo>
                    <a:pt x="0" y="90"/>
                  </a:lnTo>
                  <a:lnTo>
                    <a:pt x="1" y="101"/>
                  </a:lnTo>
                  <a:lnTo>
                    <a:pt x="3" y="113"/>
                  </a:lnTo>
                  <a:lnTo>
                    <a:pt x="7" y="126"/>
                  </a:lnTo>
                  <a:lnTo>
                    <a:pt x="13" y="138"/>
                  </a:lnTo>
                  <a:lnTo>
                    <a:pt x="18" y="147"/>
                  </a:lnTo>
                  <a:lnTo>
                    <a:pt x="26" y="158"/>
                  </a:lnTo>
                  <a:lnTo>
                    <a:pt x="36" y="168"/>
                  </a:lnTo>
                  <a:lnTo>
                    <a:pt x="47" y="180"/>
                  </a:lnTo>
                  <a:lnTo>
                    <a:pt x="60" y="192"/>
                  </a:lnTo>
                  <a:lnTo>
                    <a:pt x="72" y="199"/>
                  </a:lnTo>
                  <a:lnTo>
                    <a:pt x="85" y="204"/>
                  </a:lnTo>
                  <a:lnTo>
                    <a:pt x="102" y="211"/>
                  </a:lnTo>
                  <a:lnTo>
                    <a:pt x="119" y="214"/>
                  </a:lnTo>
                  <a:lnTo>
                    <a:pt x="135" y="216"/>
                  </a:lnTo>
                  <a:lnTo>
                    <a:pt x="153" y="216"/>
                  </a:lnTo>
                  <a:lnTo>
                    <a:pt x="171" y="213"/>
                  </a:lnTo>
                  <a:lnTo>
                    <a:pt x="190" y="207"/>
                  </a:lnTo>
                  <a:lnTo>
                    <a:pt x="209" y="200"/>
                  </a:lnTo>
                  <a:lnTo>
                    <a:pt x="229" y="184"/>
                  </a:lnTo>
                  <a:lnTo>
                    <a:pt x="246" y="169"/>
                  </a:lnTo>
                  <a:lnTo>
                    <a:pt x="254" y="136"/>
                  </a:lnTo>
                  <a:lnTo>
                    <a:pt x="252" y="128"/>
                  </a:lnTo>
                  <a:lnTo>
                    <a:pt x="241" y="114"/>
                  </a:lnTo>
                  <a:lnTo>
                    <a:pt x="224" y="114"/>
                  </a:lnTo>
                  <a:lnTo>
                    <a:pt x="223" y="122"/>
                  </a:lnTo>
                  <a:lnTo>
                    <a:pt x="212" y="125"/>
                  </a:lnTo>
                  <a:lnTo>
                    <a:pt x="202" y="145"/>
                  </a:lnTo>
                  <a:lnTo>
                    <a:pt x="195" y="158"/>
                  </a:lnTo>
                  <a:lnTo>
                    <a:pt x="185" y="166"/>
                  </a:lnTo>
                  <a:lnTo>
                    <a:pt x="174" y="179"/>
                  </a:lnTo>
                  <a:lnTo>
                    <a:pt x="162" y="194"/>
                  </a:lnTo>
                  <a:lnTo>
                    <a:pt x="153" y="202"/>
                  </a:lnTo>
                  <a:lnTo>
                    <a:pt x="146" y="201"/>
                  </a:lnTo>
                  <a:lnTo>
                    <a:pt x="115" y="180"/>
                  </a:lnTo>
                  <a:lnTo>
                    <a:pt x="113" y="172"/>
                  </a:lnTo>
                  <a:lnTo>
                    <a:pt x="144" y="114"/>
                  </a:lnTo>
                  <a:lnTo>
                    <a:pt x="101" y="128"/>
                  </a:lnTo>
                  <a:lnTo>
                    <a:pt x="89" y="137"/>
                  </a:lnTo>
                  <a:lnTo>
                    <a:pt x="80" y="140"/>
                  </a:lnTo>
                  <a:lnTo>
                    <a:pt x="71" y="136"/>
                  </a:lnTo>
                  <a:lnTo>
                    <a:pt x="68" y="122"/>
                  </a:lnTo>
                  <a:lnTo>
                    <a:pt x="73" y="107"/>
                  </a:lnTo>
                  <a:lnTo>
                    <a:pt x="80" y="85"/>
                  </a:lnTo>
                  <a:lnTo>
                    <a:pt x="110" y="14"/>
                  </a:lnTo>
                  <a:lnTo>
                    <a:pt x="109" y="7"/>
                  </a:lnTo>
                  <a:lnTo>
                    <a:pt x="109" y="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7"/>
            <p:cNvSpPr>
              <a:spLocks/>
            </p:cNvSpPr>
            <p:nvPr/>
          </p:nvSpPr>
          <p:spPr bwMode="auto">
            <a:xfrm>
              <a:off x="457" y="1458"/>
              <a:ext cx="19" cy="5"/>
            </a:xfrm>
            <a:custGeom>
              <a:avLst/>
              <a:gdLst>
                <a:gd name="T0" fmla="*/ 0 w 77"/>
                <a:gd name="T1" fmla="*/ 16 h 27"/>
                <a:gd name="T2" fmla="*/ 18 w 77"/>
                <a:gd name="T3" fmla="*/ 14 h 27"/>
                <a:gd name="T4" fmla="*/ 46 w 77"/>
                <a:gd name="T5" fmla="*/ 7 h 27"/>
                <a:gd name="T6" fmla="*/ 48 w 77"/>
                <a:gd name="T7" fmla="*/ 0 h 27"/>
                <a:gd name="T8" fmla="*/ 56 w 77"/>
                <a:gd name="T9" fmla="*/ 4 h 27"/>
                <a:gd name="T10" fmla="*/ 77 w 77"/>
                <a:gd name="T11" fmla="*/ 1 h 27"/>
                <a:gd name="T12" fmla="*/ 14 w 77"/>
                <a:gd name="T13" fmla="*/ 27 h 27"/>
                <a:gd name="T14" fmla="*/ 0 w 77"/>
                <a:gd name="T15" fmla="*/ 16 h 27"/>
                <a:gd name="T16" fmla="*/ 0 w 77"/>
                <a:gd name="T1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7">
                  <a:moveTo>
                    <a:pt x="0" y="16"/>
                  </a:moveTo>
                  <a:lnTo>
                    <a:pt x="18" y="14"/>
                  </a:lnTo>
                  <a:lnTo>
                    <a:pt x="46" y="7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7" y="1"/>
                  </a:lnTo>
                  <a:lnTo>
                    <a:pt x="14" y="27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8"/>
            <p:cNvSpPr>
              <a:spLocks/>
            </p:cNvSpPr>
            <p:nvPr/>
          </p:nvSpPr>
          <p:spPr bwMode="auto">
            <a:xfrm>
              <a:off x="543" y="1437"/>
              <a:ext cx="9" cy="6"/>
            </a:xfrm>
            <a:custGeom>
              <a:avLst/>
              <a:gdLst>
                <a:gd name="T0" fmla="*/ 0 w 37"/>
                <a:gd name="T1" fmla="*/ 0 h 28"/>
                <a:gd name="T2" fmla="*/ 37 w 37"/>
                <a:gd name="T3" fmla="*/ 28 h 28"/>
                <a:gd name="T4" fmla="*/ 18 w 37"/>
                <a:gd name="T5" fmla="*/ 24 h 28"/>
                <a:gd name="T6" fmla="*/ 2 w 37"/>
                <a:gd name="T7" fmla="*/ 15 h 28"/>
                <a:gd name="T8" fmla="*/ 0 w 37"/>
                <a:gd name="T9" fmla="*/ 0 h 28"/>
                <a:gd name="T10" fmla="*/ 0 w 3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8">
                  <a:moveTo>
                    <a:pt x="0" y="0"/>
                  </a:moveTo>
                  <a:lnTo>
                    <a:pt x="37" y="28"/>
                  </a:lnTo>
                  <a:lnTo>
                    <a:pt x="18" y="24"/>
                  </a:lnTo>
                  <a:lnTo>
                    <a:pt x="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9"/>
            <p:cNvSpPr>
              <a:spLocks/>
            </p:cNvSpPr>
            <p:nvPr/>
          </p:nvSpPr>
          <p:spPr bwMode="auto">
            <a:xfrm>
              <a:off x="564" y="1489"/>
              <a:ext cx="20" cy="19"/>
            </a:xfrm>
            <a:custGeom>
              <a:avLst/>
              <a:gdLst>
                <a:gd name="T0" fmla="*/ 0 w 81"/>
                <a:gd name="T1" fmla="*/ 27 h 96"/>
                <a:gd name="T2" fmla="*/ 23 w 81"/>
                <a:gd name="T3" fmla="*/ 96 h 96"/>
                <a:gd name="T4" fmla="*/ 81 w 81"/>
                <a:gd name="T5" fmla="*/ 67 h 96"/>
                <a:gd name="T6" fmla="*/ 58 w 81"/>
                <a:gd name="T7" fmla="*/ 0 h 96"/>
                <a:gd name="T8" fmla="*/ 0 w 81"/>
                <a:gd name="T9" fmla="*/ 27 h 96"/>
                <a:gd name="T10" fmla="*/ 0 w 81"/>
                <a:gd name="T11" fmla="*/ 2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6">
                  <a:moveTo>
                    <a:pt x="0" y="27"/>
                  </a:moveTo>
                  <a:lnTo>
                    <a:pt x="23" y="96"/>
                  </a:lnTo>
                  <a:lnTo>
                    <a:pt x="81" y="67"/>
                  </a:lnTo>
                  <a:lnTo>
                    <a:pt x="58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0"/>
            <p:cNvSpPr>
              <a:spLocks/>
            </p:cNvSpPr>
            <p:nvPr/>
          </p:nvSpPr>
          <p:spPr bwMode="auto">
            <a:xfrm>
              <a:off x="483" y="1295"/>
              <a:ext cx="30" cy="69"/>
            </a:xfrm>
            <a:custGeom>
              <a:avLst/>
              <a:gdLst>
                <a:gd name="T0" fmla="*/ 110 w 119"/>
                <a:gd name="T1" fmla="*/ 0 h 345"/>
                <a:gd name="T2" fmla="*/ 30 w 119"/>
                <a:gd name="T3" fmla="*/ 256 h 345"/>
                <a:gd name="T4" fmla="*/ 0 w 119"/>
                <a:gd name="T5" fmla="*/ 345 h 345"/>
                <a:gd name="T6" fmla="*/ 14 w 119"/>
                <a:gd name="T7" fmla="*/ 332 h 345"/>
                <a:gd name="T8" fmla="*/ 119 w 119"/>
                <a:gd name="T9" fmla="*/ 5 h 345"/>
                <a:gd name="T10" fmla="*/ 110 w 119"/>
                <a:gd name="T11" fmla="*/ 0 h 345"/>
                <a:gd name="T12" fmla="*/ 110 w 119"/>
                <a:gd name="T1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345">
                  <a:moveTo>
                    <a:pt x="110" y="0"/>
                  </a:moveTo>
                  <a:lnTo>
                    <a:pt x="30" y="256"/>
                  </a:lnTo>
                  <a:lnTo>
                    <a:pt x="0" y="345"/>
                  </a:lnTo>
                  <a:lnTo>
                    <a:pt x="14" y="332"/>
                  </a:lnTo>
                  <a:lnTo>
                    <a:pt x="119" y="5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1"/>
            <p:cNvSpPr>
              <a:spLocks/>
            </p:cNvSpPr>
            <p:nvPr/>
          </p:nvSpPr>
          <p:spPr bwMode="auto">
            <a:xfrm>
              <a:off x="467" y="1304"/>
              <a:ext cx="30" cy="69"/>
            </a:xfrm>
            <a:custGeom>
              <a:avLst/>
              <a:gdLst>
                <a:gd name="T0" fmla="*/ 0 w 120"/>
                <a:gd name="T1" fmla="*/ 346 h 346"/>
                <a:gd name="T2" fmla="*/ 99 w 120"/>
                <a:gd name="T3" fmla="*/ 18 h 346"/>
                <a:gd name="T4" fmla="*/ 120 w 120"/>
                <a:gd name="T5" fmla="*/ 0 h 346"/>
                <a:gd name="T6" fmla="*/ 24 w 120"/>
                <a:gd name="T7" fmla="*/ 305 h 346"/>
                <a:gd name="T8" fmla="*/ 0 w 120"/>
                <a:gd name="T9" fmla="*/ 346 h 346"/>
                <a:gd name="T10" fmla="*/ 0 w 120"/>
                <a:gd name="T11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346">
                  <a:moveTo>
                    <a:pt x="0" y="346"/>
                  </a:moveTo>
                  <a:lnTo>
                    <a:pt x="99" y="18"/>
                  </a:lnTo>
                  <a:lnTo>
                    <a:pt x="120" y="0"/>
                  </a:lnTo>
                  <a:lnTo>
                    <a:pt x="24" y="305"/>
                  </a:lnTo>
                  <a:lnTo>
                    <a:pt x="0" y="346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12"/>
            <p:cNvSpPr>
              <a:spLocks/>
            </p:cNvSpPr>
            <p:nvPr/>
          </p:nvSpPr>
          <p:spPr bwMode="auto">
            <a:xfrm>
              <a:off x="462" y="1456"/>
              <a:ext cx="28" cy="20"/>
            </a:xfrm>
            <a:custGeom>
              <a:avLst/>
              <a:gdLst>
                <a:gd name="T0" fmla="*/ 0 w 112"/>
                <a:gd name="T1" fmla="*/ 44 h 103"/>
                <a:gd name="T2" fmla="*/ 93 w 112"/>
                <a:gd name="T3" fmla="*/ 0 h 103"/>
                <a:gd name="T4" fmla="*/ 112 w 112"/>
                <a:gd name="T5" fmla="*/ 14 h 103"/>
                <a:gd name="T6" fmla="*/ 82 w 112"/>
                <a:gd name="T7" fmla="*/ 58 h 103"/>
                <a:gd name="T8" fmla="*/ 70 w 112"/>
                <a:gd name="T9" fmla="*/ 83 h 103"/>
                <a:gd name="T10" fmla="*/ 64 w 112"/>
                <a:gd name="T11" fmla="*/ 103 h 103"/>
                <a:gd name="T12" fmla="*/ 0 w 112"/>
                <a:gd name="T13" fmla="*/ 44 h 103"/>
                <a:gd name="T14" fmla="*/ 0 w 112"/>
                <a:gd name="T15" fmla="*/ 4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03">
                  <a:moveTo>
                    <a:pt x="0" y="44"/>
                  </a:moveTo>
                  <a:lnTo>
                    <a:pt x="93" y="0"/>
                  </a:lnTo>
                  <a:lnTo>
                    <a:pt x="112" y="14"/>
                  </a:lnTo>
                  <a:lnTo>
                    <a:pt x="82" y="58"/>
                  </a:lnTo>
                  <a:lnTo>
                    <a:pt x="70" y="83"/>
                  </a:lnTo>
                  <a:lnTo>
                    <a:pt x="64" y="10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3"/>
            <p:cNvSpPr>
              <a:spLocks/>
            </p:cNvSpPr>
            <p:nvPr/>
          </p:nvSpPr>
          <p:spPr bwMode="auto">
            <a:xfrm>
              <a:off x="491" y="1465"/>
              <a:ext cx="14" cy="7"/>
            </a:xfrm>
            <a:custGeom>
              <a:avLst/>
              <a:gdLst>
                <a:gd name="T0" fmla="*/ 0 w 55"/>
                <a:gd name="T1" fmla="*/ 34 h 34"/>
                <a:gd name="T2" fmla="*/ 44 w 55"/>
                <a:gd name="T3" fmla="*/ 0 h 34"/>
                <a:gd name="T4" fmla="*/ 55 w 55"/>
                <a:gd name="T5" fmla="*/ 10 h 34"/>
                <a:gd name="T6" fmla="*/ 0 w 55"/>
                <a:gd name="T7" fmla="*/ 34 h 34"/>
                <a:gd name="T8" fmla="*/ 0 w 5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4">
                  <a:moveTo>
                    <a:pt x="0" y="34"/>
                  </a:moveTo>
                  <a:lnTo>
                    <a:pt x="44" y="0"/>
                  </a:lnTo>
                  <a:lnTo>
                    <a:pt x="55" y="1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4"/>
            <p:cNvSpPr>
              <a:spLocks/>
            </p:cNvSpPr>
            <p:nvPr/>
          </p:nvSpPr>
          <p:spPr bwMode="auto">
            <a:xfrm>
              <a:off x="662" y="1424"/>
              <a:ext cx="53" cy="42"/>
            </a:xfrm>
            <a:custGeom>
              <a:avLst/>
              <a:gdLst>
                <a:gd name="T0" fmla="*/ 48 w 211"/>
                <a:gd name="T1" fmla="*/ 0 h 210"/>
                <a:gd name="T2" fmla="*/ 14 w 211"/>
                <a:gd name="T3" fmla="*/ 38 h 210"/>
                <a:gd name="T4" fmla="*/ 7 w 211"/>
                <a:gd name="T5" fmla="*/ 67 h 210"/>
                <a:gd name="T6" fmla="*/ 0 w 211"/>
                <a:gd name="T7" fmla="*/ 110 h 210"/>
                <a:gd name="T8" fmla="*/ 211 w 211"/>
                <a:gd name="T9" fmla="*/ 210 h 210"/>
                <a:gd name="T10" fmla="*/ 48 w 211"/>
                <a:gd name="T11" fmla="*/ 0 h 210"/>
                <a:gd name="T12" fmla="*/ 48 w 211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10">
                  <a:moveTo>
                    <a:pt x="48" y="0"/>
                  </a:moveTo>
                  <a:lnTo>
                    <a:pt x="14" y="38"/>
                  </a:lnTo>
                  <a:lnTo>
                    <a:pt x="7" y="67"/>
                  </a:lnTo>
                  <a:lnTo>
                    <a:pt x="0" y="110"/>
                  </a:lnTo>
                  <a:lnTo>
                    <a:pt x="211" y="21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5"/>
            <p:cNvSpPr>
              <a:spLocks/>
            </p:cNvSpPr>
            <p:nvPr/>
          </p:nvSpPr>
          <p:spPr bwMode="auto">
            <a:xfrm>
              <a:off x="714" y="1464"/>
              <a:ext cx="40" cy="50"/>
            </a:xfrm>
            <a:custGeom>
              <a:avLst/>
              <a:gdLst>
                <a:gd name="T0" fmla="*/ 0 w 159"/>
                <a:gd name="T1" fmla="*/ 0 h 249"/>
                <a:gd name="T2" fmla="*/ 18 w 159"/>
                <a:gd name="T3" fmla="*/ 238 h 249"/>
                <a:gd name="T4" fmla="*/ 55 w 159"/>
                <a:gd name="T5" fmla="*/ 249 h 249"/>
                <a:gd name="T6" fmla="*/ 96 w 159"/>
                <a:gd name="T7" fmla="*/ 248 h 249"/>
                <a:gd name="T8" fmla="*/ 133 w 159"/>
                <a:gd name="T9" fmla="*/ 221 h 249"/>
                <a:gd name="T10" fmla="*/ 150 w 159"/>
                <a:gd name="T11" fmla="*/ 191 h 249"/>
                <a:gd name="T12" fmla="*/ 159 w 159"/>
                <a:gd name="T13" fmla="*/ 147 h 249"/>
                <a:gd name="T14" fmla="*/ 145 w 159"/>
                <a:gd name="T15" fmla="*/ 79 h 249"/>
                <a:gd name="T16" fmla="*/ 0 w 159"/>
                <a:gd name="T17" fmla="*/ 0 h 249"/>
                <a:gd name="T18" fmla="*/ 0 w 159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249">
                  <a:moveTo>
                    <a:pt x="0" y="0"/>
                  </a:moveTo>
                  <a:lnTo>
                    <a:pt x="18" y="238"/>
                  </a:lnTo>
                  <a:lnTo>
                    <a:pt x="55" y="249"/>
                  </a:lnTo>
                  <a:lnTo>
                    <a:pt x="96" y="248"/>
                  </a:lnTo>
                  <a:lnTo>
                    <a:pt x="133" y="221"/>
                  </a:lnTo>
                  <a:lnTo>
                    <a:pt x="150" y="191"/>
                  </a:lnTo>
                  <a:lnTo>
                    <a:pt x="159" y="147"/>
                  </a:lnTo>
                  <a:lnTo>
                    <a:pt x="145" y="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6"/>
            <p:cNvSpPr>
              <a:spLocks/>
            </p:cNvSpPr>
            <p:nvPr/>
          </p:nvSpPr>
          <p:spPr bwMode="auto">
            <a:xfrm>
              <a:off x="466" y="1309"/>
              <a:ext cx="80" cy="97"/>
            </a:xfrm>
            <a:custGeom>
              <a:avLst/>
              <a:gdLst>
                <a:gd name="T0" fmla="*/ 14 w 318"/>
                <a:gd name="T1" fmla="*/ 447 h 486"/>
                <a:gd name="T2" fmla="*/ 310 w 318"/>
                <a:gd name="T3" fmla="*/ 5 h 486"/>
                <a:gd name="T4" fmla="*/ 318 w 318"/>
                <a:gd name="T5" fmla="*/ 0 h 486"/>
                <a:gd name="T6" fmla="*/ 0 w 318"/>
                <a:gd name="T7" fmla="*/ 486 h 486"/>
                <a:gd name="T8" fmla="*/ 14 w 318"/>
                <a:gd name="T9" fmla="*/ 447 h 486"/>
                <a:gd name="T10" fmla="*/ 14 w 318"/>
                <a:gd name="T11" fmla="*/ 44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486">
                  <a:moveTo>
                    <a:pt x="14" y="447"/>
                  </a:moveTo>
                  <a:lnTo>
                    <a:pt x="310" y="5"/>
                  </a:lnTo>
                  <a:lnTo>
                    <a:pt x="318" y="0"/>
                  </a:lnTo>
                  <a:lnTo>
                    <a:pt x="0" y="486"/>
                  </a:lnTo>
                  <a:lnTo>
                    <a:pt x="14" y="447"/>
                  </a:lnTo>
                  <a:lnTo>
                    <a:pt x="14" y="4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17"/>
            <p:cNvSpPr>
              <a:spLocks/>
            </p:cNvSpPr>
            <p:nvPr/>
          </p:nvSpPr>
          <p:spPr bwMode="auto">
            <a:xfrm>
              <a:off x="496" y="1295"/>
              <a:ext cx="9" cy="6"/>
            </a:xfrm>
            <a:custGeom>
              <a:avLst/>
              <a:gdLst>
                <a:gd name="T0" fmla="*/ 12 w 36"/>
                <a:gd name="T1" fmla="*/ 25 h 29"/>
                <a:gd name="T2" fmla="*/ 0 w 36"/>
                <a:gd name="T3" fmla="*/ 12 h 29"/>
                <a:gd name="T4" fmla="*/ 12 w 36"/>
                <a:gd name="T5" fmla="*/ 2 h 29"/>
                <a:gd name="T6" fmla="*/ 21 w 36"/>
                <a:gd name="T7" fmla="*/ 12 h 29"/>
                <a:gd name="T8" fmla="*/ 28 w 36"/>
                <a:gd name="T9" fmla="*/ 9 h 29"/>
                <a:gd name="T10" fmla="*/ 28 w 36"/>
                <a:gd name="T11" fmla="*/ 0 h 29"/>
                <a:gd name="T12" fmla="*/ 36 w 36"/>
                <a:gd name="T13" fmla="*/ 2 h 29"/>
                <a:gd name="T14" fmla="*/ 33 w 36"/>
                <a:gd name="T15" fmla="*/ 29 h 29"/>
                <a:gd name="T16" fmla="*/ 12 w 36"/>
                <a:gd name="T17" fmla="*/ 25 h 29"/>
                <a:gd name="T18" fmla="*/ 12 w 36"/>
                <a:gd name="T1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9">
                  <a:moveTo>
                    <a:pt x="12" y="25"/>
                  </a:moveTo>
                  <a:lnTo>
                    <a:pt x="0" y="12"/>
                  </a:lnTo>
                  <a:lnTo>
                    <a:pt x="12" y="2"/>
                  </a:lnTo>
                  <a:lnTo>
                    <a:pt x="21" y="12"/>
                  </a:lnTo>
                  <a:lnTo>
                    <a:pt x="28" y="9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3" y="29"/>
                  </a:lnTo>
                  <a:lnTo>
                    <a:pt x="12" y="2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18"/>
            <p:cNvSpPr>
              <a:spLocks/>
            </p:cNvSpPr>
            <p:nvPr/>
          </p:nvSpPr>
          <p:spPr bwMode="auto">
            <a:xfrm>
              <a:off x="496" y="1295"/>
              <a:ext cx="11" cy="12"/>
            </a:xfrm>
            <a:custGeom>
              <a:avLst/>
              <a:gdLst>
                <a:gd name="T0" fmla="*/ 16 w 44"/>
                <a:gd name="T1" fmla="*/ 39 h 60"/>
                <a:gd name="T2" fmla="*/ 11 w 44"/>
                <a:gd name="T3" fmla="*/ 24 h 60"/>
                <a:gd name="T4" fmla="*/ 22 w 44"/>
                <a:gd name="T5" fmla="*/ 14 h 60"/>
                <a:gd name="T6" fmla="*/ 31 w 44"/>
                <a:gd name="T7" fmla="*/ 26 h 60"/>
                <a:gd name="T8" fmla="*/ 33 w 44"/>
                <a:gd name="T9" fmla="*/ 3 h 60"/>
                <a:gd name="T10" fmla="*/ 44 w 44"/>
                <a:gd name="T11" fmla="*/ 0 h 60"/>
                <a:gd name="T12" fmla="*/ 44 w 44"/>
                <a:gd name="T13" fmla="*/ 14 h 60"/>
                <a:gd name="T14" fmla="*/ 25 w 44"/>
                <a:gd name="T15" fmla="*/ 60 h 60"/>
                <a:gd name="T16" fmla="*/ 8 w 44"/>
                <a:gd name="T17" fmla="*/ 48 h 60"/>
                <a:gd name="T18" fmla="*/ 0 w 44"/>
                <a:gd name="T19" fmla="*/ 29 h 60"/>
                <a:gd name="T20" fmla="*/ 16 w 44"/>
                <a:gd name="T21" fmla="*/ 39 h 60"/>
                <a:gd name="T22" fmla="*/ 16 w 44"/>
                <a:gd name="T23" fmla="*/ 3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60">
                  <a:moveTo>
                    <a:pt x="16" y="39"/>
                  </a:moveTo>
                  <a:lnTo>
                    <a:pt x="11" y="24"/>
                  </a:lnTo>
                  <a:lnTo>
                    <a:pt x="22" y="14"/>
                  </a:lnTo>
                  <a:lnTo>
                    <a:pt x="31" y="26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44" y="14"/>
                  </a:lnTo>
                  <a:lnTo>
                    <a:pt x="25" y="60"/>
                  </a:lnTo>
                  <a:lnTo>
                    <a:pt x="8" y="48"/>
                  </a:lnTo>
                  <a:lnTo>
                    <a:pt x="0" y="29"/>
                  </a:lnTo>
                  <a:lnTo>
                    <a:pt x="16" y="3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19"/>
            <p:cNvSpPr>
              <a:spLocks/>
            </p:cNvSpPr>
            <p:nvPr/>
          </p:nvSpPr>
          <p:spPr bwMode="auto">
            <a:xfrm>
              <a:off x="672" y="1412"/>
              <a:ext cx="7" cy="8"/>
            </a:xfrm>
            <a:custGeom>
              <a:avLst/>
              <a:gdLst>
                <a:gd name="T0" fmla="*/ 0 w 29"/>
                <a:gd name="T1" fmla="*/ 11 h 37"/>
                <a:gd name="T2" fmla="*/ 6 w 29"/>
                <a:gd name="T3" fmla="*/ 12 h 37"/>
                <a:gd name="T4" fmla="*/ 14 w 29"/>
                <a:gd name="T5" fmla="*/ 37 h 37"/>
                <a:gd name="T6" fmla="*/ 29 w 29"/>
                <a:gd name="T7" fmla="*/ 31 h 37"/>
                <a:gd name="T8" fmla="*/ 19 w 29"/>
                <a:gd name="T9" fmla="*/ 4 h 37"/>
                <a:gd name="T10" fmla="*/ 12 w 29"/>
                <a:gd name="T11" fmla="*/ 1 h 37"/>
                <a:gd name="T12" fmla="*/ 8 w 29"/>
                <a:gd name="T13" fmla="*/ 0 h 37"/>
                <a:gd name="T14" fmla="*/ 0 w 29"/>
                <a:gd name="T15" fmla="*/ 11 h 37"/>
                <a:gd name="T16" fmla="*/ 0 w 29"/>
                <a:gd name="T17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7">
                  <a:moveTo>
                    <a:pt x="0" y="11"/>
                  </a:moveTo>
                  <a:lnTo>
                    <a:pt x="6" y="12"/>
                  </a:lnTo>
                  <a:lnTo>
                    <a:pt x="14" y="37"/>
                  </a:lnTo>
                  <a:lnTo>
                    <a:pt x="29" y="31"/>
                  </a:lnTo>
                  <a:lnTo>
                    <a:pt x="19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9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20"/>
            <p:cNvSpPr>
              <a:spLocks/>
            </p:cNvSpPr>
            <p:nvPr/>
          </p:nvSpPr>
          <p:spPr bwMode="auto">
            <a:xfrm>
              <a:off x="674" y="1411"/>
              <a:ext cx="6" cy="7"/>
            </a:xfrm>
            <a:custGeom>
              <a:avLst/>
              <a:gdLst>
                <a:gd name="T0" fmla="*/ 0 w 26"/>
                <a:gd name="T1" fmla="*/ 6 h 36"/>
                <a:gd name="T2" fmla="*/ 2 w 26"/>
                <a:gd name="T3" fmla="*/ 11 h 36"/>
                <a:gd name="T4" fmla="*/ 10 w 26"/>
                <a:gd name="T5" fmla="*/ 11 h 36"/>
                <a:gd name="T6" fmla="*/ 19 w 26"/>
                <a:gd name="T7" fmla="*/ 36 h 36"/>
                <a:gd name="T8" fmla="*/ 26 w 26"/>
                <a:gd name="T9" fmla="*/ 36 h 36"/>
                <a:gd name="T10" fmla="*/ 16 w 26"/>
                <a:gd name="T11" fmla="*/ 10 h 36"/>
                <a:gd name="T12" fmla="*/ 7 w 26"/>
                <a:gd name="T13" fmla="*/ 7 h 36"/>
                <a:gd name="T14" fmla="*/ 4 w 26"/>
                <a:gd name="T15" fmla="*/ 0 h 36"/>
                <a:gd name="T16" fmla="*/ 0 w 26"/>
                <a:gd name="T17" fmla="*/ 6 h 36"/>
                <a:gd name="T18" fmla="*/ 0 w 26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6">
                  <a:moveTo>
                    <a:pt x="0" y="6"/>
                  </a:moveTo>
                  <a:lnTo>
                    <a:pt x="2" y="11"/>
                  </a:lnTo>
                  <a:lnTo>
                    <a:pt x="10" y="11"/>
                  </a:lnTo>
                  <a:lnTo>
                    <a:pt x="19" y="36"/>
                  </a:lnTo>
                  <a:lnTo>
                    <a:pt x="26" y="36"/>
                  </a:lnTo>
                  <a:lnTo>
                    <a:pt x="16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21"/>
            <p:cNvSpPr>
              <a:spLocks/>
            </p:cNvSpPr>
            <p:nvPr/>
          </p:nvSpPr>
          <p:spPr bwMode="auto">
            <a:xfrm>
              <a:off x="528" y="1347"/>
              <a:ext cx="103" cy="104"/>
            </a:xfrm>
            <a:custGeom>
              <a:avLst/>
              <a:gdLst>
                <a:gd name="T0" fmla="*/ 0 w 410"/>
                <a:gd name="T1" fmla="*/ 388 h 524"/>
                <a:gd name="T2" fmla="*/ 167 w 410"/>
                <a:gd name="T3" fmla="*/ 524 h 524"/>
                <a:gd name="T4" fmla="*/ 368 w 410"/>
                <a:gd name="T5" fmla="*/ 192 h 524"/>
                <a:gd name="T6" fmla="*/ 342 w 410"/>
                <a:gd name="T7" fmla="*/ 197 h 524"/>
                <a:gd name="T8" fmla="*/ 262 w 410"/>
                <a:gd name="T9" fmla="*/ 254 h 524"/>
                <a:gd name="T10" fmla="*/ 235 w 410"/>
                <a:gd name="T11" fmla="*/ 238 h 524"/>
                <a:gd name="T12" fmla="*/ 243 w 410"/>
                <a:gd name="T13" fmla="*/ 211 h 524"/>
                <a:gd name="T14" fmla="*/ 278 w 410"/>
                <a:gd name="T15" fmla="*/ 205 h 524"/>
                <a:gd name="T16" fmla="*/ 386 w 410"/>
                <a:gd name="T17" fmla="*/ 157 h 524"/>
                <a:gd name="T18" fmla="*/ 410 w 410"/>
                <a:gd name="T19" fmla="*/ 120 h 524"/>
                <a:gd name="T20" fmla="*/ 245 w 410"/>
                <a:gd name="T21" fmla="*/ 0 h 524"/>
                <a:gd name="T22" fmla="*/ 0 w 410"/>
                <a:gd name="T23" fmla="*/ 388 h 524"/>
                <a:gd name="T24" fmla="*/ 0 w 410"/>
                <a:gd name="T25" fmla="*/ 38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" h="524">
                  <a:moveTo>
                    <a:pt x="0" y="388"/>
                  </a:moveTo>
                  <a:lnTo>
                    <a:pt x="167" y="524"/>
                  </a:lnTo>
                  <a:lnTo>
                    <a:pt x="368" y="192"/>
                  </a:lnTo>
                  <a:lnTo>
                    <a:pt x="342" y="197"/>
                  </a:lnTo>
                  <a:lnTo>
                    <a:pt x="262" y="254"/>
                  </a:lnTo>
                  <a:lnTo>
                    <a:pt x="235" y="238"/>
                  </a:lnTo>
                  <a:lnTo>
                    <a:pt x="243" y="211"/>
                  </a:lnTo>
                  <a:lnTo>
                    <a:pt x="278" y="205"/>
                  </a:lnTo>
                  <a:lnTo>
                    <a:pt x="386" y="157"/>
                  </a:lnTo>
                  <a:lnTo>
                    <a:pt x="410" y="120"/>
                  </a:lnTo>
                  <a:lnTo>
                    <a:pt x="245" y="0"/>
                  </a:lnTo>
                  <a:lnTo>
                    <a:pt x="0" y="388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004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22"/>
            <p:cNvSpPr>
              <a:spLocks/>
            </p:cNvSpPr>
            <p:nvPr/>
          </p:nvSpPr>
          <p:spPr bwMode="auto">
            <a:xfrm>
              <a:off x="569" y="1382"/>
              <a:ext cx="101" cy="112"/>
            </a:xfrm>
            <a:custGeom>
              <a:avLst/>
              <a:gdLst>
                <a:gd name="T0" fmla="*/ 0 w 405"/>
                <a:gd name="T1" fmla="*/ 419 h 559"/>
                <a:gd name="T2" fmla="*/ 244 w 405"/>
                <a:gd name="T3" fmla="*/ 0 h 559"/>
                <a:gd name="T4" fmla="*/ 405 w 405"/>
                <a:gd name="T5" fmla="*/ 133 h 559"/>
                <a:gd name="T6" fmla="*/ 163 w 405"/>
                <a:gd name="T7" fmla="*/ 559 h 559"/>
                <a:gd name="T8" fmla="*/ 0 w 405"/>
                <a:gd name="T9" fmla="*/ 419 h 559"/>
                <a:gd name="T10" fmla="*/ 0 w 405"/>
                <a:gd name="T11" fmla="*/ 41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559">
                  <a:moveTo>
                    <a:pt x="0" y="419"/>
                  </a:moveTo>
                  <a:lnTo>
                    <a:pt x="244" y="0"/>
                  </a:lnTo>
                  <a:lnTo>
                    <a:pt x="405" y="133"/>
                  </a:lnTo>
                  <a:lnTo>
                    <a:pt x="163" y="559"/>
                  </a:lnTo>
                  <a:lnTo>
                    <a:pt x="0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005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23"/>
            <p:cNvSpPr>
              <a:spLocks/>
            </p:cNvSpPr>
            <p:nvPr/>
          </p:nvSpPr>
          <p:spPr bwMode="auto">
            <a:xfrm>
              <a:off x="468" y="1315"/>
              <a:ext cx="117" cy="121"/>
            </a:xfrm>
            <a:custGeom>
              <a:avLst/>
              <a:gdLst>
                <a:gd name="T0" fmla="*/ 0 w 469"/>
                <a:gd name="T1" fmla="*/ 468 h 606"/>
                <a:gd name="T2" fmla="*/ 314 w 469"/>
                <a:gd name="T3" fmla="*/ 0 h 606"/>
                <a:gd name="T4" fmla="*/ 469 w 469"/>
                <a:gd name="T5" fmla="*/ 125 h 606"/>
                <a:gd name="T6" fmla="*/ 162 w 469"/>
                <a:gd name="T7" fmla="*/ 606 h 606"/>
                <a:gd name="T8" fmla="*/ 0 w 469"/>
                <a:gd name="T9" fmla="*/ 468 h 606"/>
                <a:gd name="T10" fmla="*/ 0 w 469"/>
                <a:gd name="T11" fmla="*/ 468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606">
                  <a:moveTo>
                    <a:pt x="0" y="468"/>
                  </a:moveTo>
                  <a:lnTo>
                    <a:pt x="314" y="0"/>
                  </a:lnTo>
                  <a:lnTo>
                    <a:pt x="469" y="125"/>
                  </a:lnTo>
                  <a:lnTo>
                    <a:pt x="162" y="606"/>
                  </a:lnTo>
                  <a:lnTo>
                    <a:pt x="0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003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24"/>
            <p:cNvSpPr>
              <a:spLocks/>
            </p:cNvSpPr>
            <p:nvPr/>
          </p:nvSpPr>
          <p:spPr bwMode="auto">
            <a:xfrm>
              <a:off x="674" y="1465"/>
              <a:ext cx="40" cy="43"/>
            </a:xfrm>
            <a:custGeom>
              <a:avLst/>
              <a:gdLst>
                <a:gd name="T0" fmla="*/ 0 w 161"/>
                <a:gd name="T1" fmla="*/ 68 h 212"/>
                <a:gd name="T2" fmla="*/ 28 w 161"/>
                <a:gd name="T3" fmla="*/ 114 h 212"/>
                <a:gd name="T4" fmla="*/ 58 w 161"/>
                <a:gd name="T5" fmla="*/ 149 h 212"/>
                <a:gd name="T6" fmla="*/ 95 w 161"/>
                <a:gd name="T7" fmla="*/ 184 h 212"/>
                <a:gd name="T8" fmla="*/ 128 w 161"/>
                <a:gd name="T9" fmla="*/ 212 h 212"/>
                <a:gd name="T10" fmla="*/ 161 w 161"/>
                <a:gd name="T11" fmla="*/ 0 h 212"/>
                <a:gd name="T12" fmla="*/ 0 w 161"/>
                <a:gd name="T13" fmla="*/ 68 h 212"/>
                <a:gd name="T14" fmla="*/ 0 w 161"/>
                <a:gd name="T15" fmla="*/ 6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212">
                  <a:moveTo>
                    <a:pt x="0" y="68"/>
                  </a:moveTo>
                  <a:lnTo>
                    <a:pt x="28" y="114"/>
                  </a:lnTo>
                  <a:lnTo>
                    <a:pt x="58" y="149"/>
                  </a:lnTo>
                  <a:lnTo>
                    <a:pt x="95" y="184"/>
                  </a:lnTo>
                  <a:lnTo>
                    <a:pt x="128" y="212"/>
                  </a:lnTo>
                  <a:lnTo>
                    <a:pt x="161" y="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25"/>
            <p:cNvSpPr>
              <a:spLocks/>
            </p:cNvSpPr>
            <p:nvPr/>
          </p:nvSpPr>
          <p:spPr bwMode="auto">
            <a:xfrm>
              <a:off x="662" y="1416"/>
              <a:ext cx="98" cy="101"/>
            </a:xfrm>
            <a:custGeom>
              <a:avLst/>
              <a:gdLst>
                <a:gd name="T0" fmla="*/ 0 w 390"/>
                <a:gd name="T1" fmla="*/ 81 h 507"/>
                <a:gd name="T2" fmla="*/ 16 w 390"/>
                <a:gd name="T3" fmla="*/ 58 h 507"/>
                <a:gd name="T4" fmla="*/ 31 w 390"/>
                <a:gd name="T5" fmla="*/ 41 h 507"/>
                <a:gd name="T6" fmla="*/ 49 w 390"/>
                <a:gd name="T7" fmla="*/ 28 h 507"/>
                <a:gd name="T8" fmla="*/ 71 w 390"/>
                <a:gd name="T9" fmla="*/ 17 h 507"/>
                <a:gd name="T10" fmla="*/ 91 w 390"/>
                <a:gd name="T11" fmla="*/ 14 h 507"/>
                <a:gd name="T12" fmla="*/ 113 w 390"/>
                <a:gd name="T13" fmla="*/ 14 h 507"/>
                <a:gd name="T14" fmla="*/ 139 w 390"/>
                <a:gd name="T15" fmla="*/ 19 h 507"/>
                <a:gd name="T16" fmla="*/ 164 w 390"/>
                <a:gd name="T17" fmla="*/ 27 h 507"/>
                <a:gd name="T18" fmla="*/ 195 w 390"/>
                <a:gd name="T19" fmla="*/ 43 h 507"/>
                <a:gd name="T20" fmla="*/ 228 w 390"/>
                <a:gd name="T21" fmla="*/ 64 h 507"/>
                <a:gd name="T22" fmla="*/ 255 w 390"/>
                <a:gd name="T23" fmla="*/ 87 h 507"/>
                <a:gd name="T24" fmla="*/ 282 w 390"/>
                <a:gd name="T25" fmla="*/ 115 h 507"/>
                <a:gd name="T26" fmla="*/ 310 w 390"/>
                <a:gd name="T27" fmla="*/ 152 h 507"/>
                <a:gd name="T28" fmla="*/ 332 w 390"/>
                <a:gd name="T29" fmla="*/ 191 h 507"/>
                <a:gd name="T30" fmla="*/ 351 w 390"/>
                <a:gd name="T31" fmla="*/ 229 h 507"/>
                <a:gd name="T32" fmla="*/ 366 w 390"/>
                <a:gd name="T33" fmla="*/ 269 h 507"/>
                <a:gd name="T34" fmla="*/ 376 w 390"/>
                <a:gd name="T35" fmla="*/ 305 h 507"/>
                <a:gd name="T36" fmla="*/ 381 w 390"/>
                <a:gd name="T37" fmla="*/ 334 h 507"/>
                <a:gd name="T38" fmla="*/ 382 w 390"/>
                <a:gd name="T39" fmla="*/ 370 h 507"/>
                <a:gd name="T40" fmla="*/ 379 w 390"/>
                <a:gd name="T41" fmla="*/ 407 h 507"/>
                <a:gd name="T42" fmla="*/ 370 w 390"/>
                <a:gd name="T43" fmla="*/ 436 h 507"/>
                <a:gd name="T44" fmla="*/ 358 w 390"/>
                <a:gd name="T45" fmla="*/ 461 h 507"/>
                <a:gd name="T46" fmla="*/ 341 w 390"/>
                <a:gd name="T47" fmla="*/ 477 h 507"/>
                <a:gd name="T48" fmla="*/ 316 w 390"/>
                <a:gd name="T49" fmla="*/ 495 h 507"/>
                <a:gd name="T50" fmla="*/ 291 w 390"/>
                <a:gd name="T51" fmla="*/ 502 h 507"/>
                <a:gd name="T52" fmla="*/ 265 w 390"/>
                <a:gd name="T53" fmla="*/ 505 h 507"/>
                <a:gd name="T54" fmla="*/ 281 w 390"/>
                <a:gd name="T55" fmla="*/ 507 h 507"/>
                <a:gd name="T56" fmla="*/ 296 w 390"/>
                <a:gd name="T57" fmla="*/ 507 h 507"/>
                <a:gd name="T58" fmla="*/ 326 w 390"/>
                <a:gd name="T59" fmla="*/ 498 h 507"/>
                <a:gd name="T60" fmla="*/ 351 w 390"/>
                <a:gd name="T61" fmla="*/ 479 h 507"/>
                <a:gd name="T62" fmla="*/ 368 w 390"/>
                <a:gd name="T63" fmla="*/ 461 h 507"/>
                <a:gd name="T64" fmla="*/ 381 w 390"/>
                <a:gd name="T65" fmla="*/ 430 h 507"/>
                <a:gd name="T66" fmla="*/ 390 w 390"/>
                <a:gd name="T67" fmla="*/ 385 h 507"/>
                <a:gd name="T68" fmla="*/ 390 w 390"/>
                <a:gd name="T69" fmla="*/ 346 h 507"/>
                <a:gd name="T70" fmla="*/ 385 w 390"/>
                <a:gd name="T71" fmla="*/ 307 h 507"/>
                <a:gd name="T72" fmla="*/ 375 w 390"/>
                <a:gd name="T73" fmla="*/ 261 h 507"/>
                <a:gd name="T74" fmla="*/ 358 w 390"/>
                <a:gd name="T75" fmla="*/ 220 h 507"/>
                <a:gd name="T76" fmla="*/ 338 w 390"/>
                <a:gd name="T77" fmla="*/ 178 h 507"/>
                <a:gd name="T78" fmla="*/ 310 w 390"/>
                <a:gd name="T79" fmla="*/ 131 h 507"/>
                <a:gd name="T80" fmla="*/ 286 w 390"/>
                <a:gd name="T81" fmla="*/ 100 h 507"/>
                <a:gd name="T82" fmla="*/ 255 w 390"/>
                <a:gd name="T83" fmla="*/ 69 h 507"/>
                <a:gd name="T84" fmla="*/ 220 w 390"/>
                <a:gd name="T85" fmla="*/ 42 h 507"/>
                <a:gd name="T86" fmla="*/ 187 w 390"/>
                <a:gd name="T87" fmla="*/ 24 h 507"/>
                <a:gd name="T88" fmla="*/ 153 w 390"/>
                <a:gd name="T89" fmla="*/ 9 h 507"/>
                <a:gd name="T90" fmla="*/ 132 w 390"/>
                <a:gd name="T91" fmla="*/ 4 h 507"/>
                <a:gd name="T92" fmla="*/ 108 w 390"/>
                <a:gd name="T93" fmla="*/ 0 h 507"/>
                <a:gd name="T94" fmla="*/ 84 w 390"/>
                <a:gd name="T95" fmla="*/ 5 h 507"/>
                <a:gd name="T96" fmla="*/ 59 w 390"/>
                <a:gd name="T97" fmla="*/ 13 h 507"/>
                <a:gd name="T98" fmla="*/ 39 w 390"/>
                <a:gd name="T99" fmla="*/ 25 h 507"/>
                <a:gd name="T100" fmla="*/ 21 w 390"/>
                <a:gd name="T101" fmla="*/ 42 h 507"/>
                <a:gd name="T102" fmla="*/ 12 w 390"/>
                <a:gd name="T103" fmla="*/ 56 h 507"/>
                <a:gd name="T104" fmla="*/ 0 w 390"/>
                <a:gd name="T105" fmla="*/ 81 h 507"/>
                <a:gd name="T106" fmla="*/ 0 w 390"/>
                <a:gd name="T107" fmla="*/ 8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0" h="507">
                  <a:moveTo>
                    <a:pt x="0" y="81"/>
                  </a:moveTo>
                  <a:lnTo>
                    <a:pt x="16" y="58"/>
                  </a:lnTo>
                  <a:lnTo>
                    <a:pt x="31" y="41"/>
                  </a:lnTo>
                  <a:lnTo>
                    <a:pt x="49" y="28"/>
                  </a:lnTo>
                  <a:lnTo>
                    <a:pt x="71" y="17"/>
                  </a:lnTo>
                  <a:lnTo>
                    <a:pt x="91" y="14"/>
                  </a:lnTo>
                  <a:lnTo>
                    <a:pt x="113" y="14"/>
                  </a:lnTo>
                  <a:lnTo>
                    <a:pt x="139" y="19"/>
                  </a:lnTo>
                  <a:lnTo>
                    <a:pt x="164" y="27"/>
                  </a:lnTo>
                  <a:lnTo>
                    <a:pt x="195" y="43"/>
                  </a:lnTo>
                  <a:lnTo>
                    <a:pt x="228" y="64"/>
                  </a:lnTo>
                  <a:lnTo>
                    <a:pt x="255" y="87"/>
                  </a:lnTo>
                  <a:lnTo>
                    <a:pt x="282" y="115"/>
                  </a:lnTo>
                  <a:lnTo>
                    <a:pt x="310" y="152"/>
                  </a:lnTo>
                  <a:lnTo>
                    <a:pt x="332" y="191"/>
                  </a:lnTo>
                  <a:lnTo>
                    <a:pt x="351" y="229"/>
                  </a:lnTo>
                  <a:lnTo>
                    <a:pt x="366" y="269"/>
                  </a:lnTo>
                  <a:lnTo>
                    <a:pt x="376" y="305"/>
                  </a:lnTo>
                  <a:lnTo>
                    <a:pt x="381" y="334"/>
                  </a:lnTo>
                  <a:lnTo>
                    <a:pt x="382" y="370"/>
                  </a:lnTo>
                  <a:lnTo>
                    <a:pt x="379" y="407"/>
                  </a:lnTo>
                  <a:lnTo>
                    <a:pt x="370" y="436"/>
                  </a:lnTo>
                  <a:lnTo>
                    <a:pt x="358" y="461"/>
                  </a:lnTo>
                  <a:lnTo>
                    <a:pt x="341" y="477"/>
                  </a:lnTo>
                  <a:lnTo>
                    <a:pt x="316" y="495"/>
                  </a:lnTo>
                  <a:lnTo>
                    <a:pt x="291" y="502"/>
                  </a:lnTo>
                  <a:lnTo>
                    <a:pt x="265" y="505"/>
                  </a:lnTo>
                  <a:lnTo>
                    <a:pt x="281" y="507"/>
                  </a:lnTo>
                  <a:lnTo>
                    <a:pt x="296" y="507"/>
                  </a:lnTo>
                  <a:lnTo>
                    <a:pt x="326" y="498"/>
                  </a:lnTo>
                  <a:lnTo>
                    <a:pt x="351" y="479"/>
                  </a:lnTo>
                  <a:lnTo>
                    <a:pt x="368" y="461"/>
                  </a:lnTo>
                  <a:lnTo>
                    <a:pt x="381" y="430"/>
                  </a:lnTo>
                  <a:lnTo>
                    <a:pt x="390" y="385"/>
                  </a:lnTo>
                  <a:lnTo>
                    <a:pt x="390" y="346"/>
                  </a:lnTo>
                  <a:lnTo>
                    <a:pt x="385" y="307"/>
                  </a:lnTo>
                  <a:lnTo>
                    <a:pt x="375" y="261"/>
                  </a:lnTo>
                  <a:lnTo>
                    <a:pt x="358" y="220"/>
                  </a:lnTo>
                  <a:lnTo>
                    <a:pt x="338" y="178"/>
                  </a:lnTo>
                  <a:lnTo>
                    <a:pt x="310" y="131"/>
                  </a:lnTo>
                  <a:lnTo>
                    <a:pt x="286" y="100"/>
                  </a:lnTo>
                  <a:lnTo>
                    <a:pt x="255" y="69"/>
                  </a:lnTo>
                  <a:lnTo>
                    <a:pt x="220" y="42"/>
                  </a:lnTo>
                  <a:lnTo>
                    <a:pt x="187" y="24"/>
                  </a:lnTo>
                  <a:lnTo>
                    <a:pt x="153" y="9"/>
                  </a:lnTo>
                  <a:lnTo>
                    <a:pt x="132" y="4"/>
                  </a:lnTo>
                  <a:lnTo>
                    <a:pt x="108" y="0"/>
                  </a:lnTo>
                  <a:lnTo>
                    <a:pt x="84" y="5"/>
                  </a:lnTo>
                  <a:lnTo>
                    <a:pt x="59" y="13"/>
                  </a:lnTo>
                  <a:lnTo>
                    <a:pt x="39" y="25"/>
                  </a:lnTo>
                  <a:lnTo>
                    <a:pt x="21" y="42"/>
                  </a:lnTo>
                  <a:lnTo>
                    <a:pt x="12" y="56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26"/>
            <p:cNvSpPr>
              <a:spLocks/>
            </p:cNvSpPr>
            <p:nvPr/>
          </p:nvSpPr>
          <p:spPr bwMode="auto">
            <a:xfrm>
              <a:off x="374" y="1248"/>
              <a:ext cx="125" cy="62"/>
            </a:xfrm>
            <a:custGeom>
              <a:avLst/>
              <a:gdLst>
                <a:gd name="T0" fmla="*/ 0 w 501"/>
                <a:gd name="T1" fmla="*/ 97 h 310"/>
                <a:gd name="T2" fmla="*/ 10 w 501"/>
                <a:gd name="T3" fmla="*/ 75 h 310"/>
                <a:gd name="T4" fmla="*/ 29 w 501"/>
                <a:gd name="T5" fmla="*/ 53 h 310"/>
                <a:gd name="T6" fmla="*/ 50 w 501"/>
                <a:gd name="T7" fmla="*/ 40 h 310"/>
                <a:gd name="T8" fmla="*/ 82 w 501"/>
                <a:gd name="T9" fmla="*/ 26 h 310"/>
                <a:gd name="T10" fmla="*/ 122 w 501"/>
                <a:gd name="T11" fmla="*/ 16 h 310"/>
                <a:gd name="T12" fmla="*/ 157 w 501"/>
                <a:gd name="T13" fmla="*/ 13 h 310"/>
                <a:gd name="T14" fmla="*/ 204 w 501"/>
                <a:gd name="T15" fmla="*/ 16 h 310"/>
                <a:gd name="T16" fmla="*/ 245 w 501"/>
                <a:gd name="T17" fmla="*/ 22 h 310"/>
                <a:gd name="T18" fmla="*/ 298 w 501"/>
                <a:gd name="T19" fmla="*/ 35 h 310"/>
                <a:gd name="T20" fmla="*/ 344 w 501"/>
                <a:gd name="T21" fmla="*/ 53 h 310"/>
                <a:gd name="T22" fmla="*/ 379 w 501"/>
                <a:gd name="T23" fmla="*/ 72 h 310"/>
                <a:gd name="T24" fmla="*/ 404 w 501"/>
                <a:gd name="T25" fmla="*/ 87 h 310"/>
                <a:gd name="T26" fmla="*/ 433 w 501"/>
                <a:gd name="T27" fmla="*/ 109 h 310"/>
                <a:gd name="T28" fmla="*/ 456 w 501"/>
                <a:gd name="T29" fmla="*/ 133 h 310"/>
                <a:gd name="T30" fmla="*/ 473 w 501"/>
                <a:gd name="T31" fmla="*/ 154 h 310"/>
                <a:gd name="T32" fmla="*/ 483 w 501"/>
                <a:gd name="T33" fmla="*/ 176 h 310"/>
                <a:gd name="T34" fmla="*/ 491 w 501"/>
                <a:gd name="T35" fmla="*/ 202 h 310"/>
                <a:gd name="T36" fmla="*/ 493 w 501"/>
                <a:gd name="T37" fmla="*/ 223 h 310"/>
                <a:gd name="T38" fmla="*/ 488 w 501"/>
                <a:gd name="T39" fmla="*/ 241 h 310"/>
                <a:gd name="T40" fmla="*/ 479 w 501"/>
                <a:gd name="T41" fmla="*/ 261 h 310"/>
                <a:gd name="T42" fmla="*/ 463 w 501"/>
                <a:gd name="T43" fmla="*/ 279 h 310"/>
                <a:gd name="T44" fmla="*/ 444 w 501"/>
                <a:gd name="T45" fmla="*/ 291 h 310"/>
                <a:gd name="T46" fmla="*/ 422 w 501"/>
                <a:gd name="T47" fmla="*/ 302 h 310"/>
                <a:gd name="T48" fmla="*/ 399 w 501"/>
                <a:gd name="T49" fmla="*/ 310 h 310"/>
                <a:gd name="T50" fmla="*/ 425 w 501"/>
                <a:gd name="T51" fmla="*/ 305 h 310"/>
                <a:gd name="T52" fmla="*/ 449 w 501"/>
                <a:gd name="T53" fmla="*/ 294 h 310"/>
                <a:gd name="T54" fmla="*/ 482 w 501"/>
                <a:gd name="T55" fmla="*/ 266 h 310"/>
                <a:gd name="T56" fmla="*/ 497 w 501"/>
                <a:gd name="T57" fmla="*/ 239 h 310"/>
                <a:gd name="T58" fmla="*/ 501 w 501"/>
                <a:gd name="T59" fmla="*/ 213 h 310"/>
                <a:gd name="T60" fmla="*/ 497 w 501"/>
                <a:gd name="T61" fmla="*/ 187 h 310"/>
                <a:gd name="T62" fmla="*/ 483 w 501"/>
                <a:gd name="T63" fmla="*/ 158 h 310"/>
                <a:gd name="T64" fmla="*/ 465 w 501"/>
                <a:gd name="T65" fmla="*/ 131 h 310"/>
                <a:gd name="T66" fmla="*/ 442 w 501"/>
                <a:gd name="T67" fmla="*/ 103 h 310"/>
                <a:gd name="T68" fmla="*/ 415 w 501"/>
                <a:gd name="T69" fmla="*/ 81 h 310"/>
                <a:gd name="T70" fmla="*/ 381 w 501"/>
                <a:gd name="T71" fmla="*/ 56 h 310"/>
                <a:gd name="T72" fmla="*/ 339 w 501"/>
                <a:gd name="T73" fmla="*/ 32 h 310"/>
                <a:gd name="T74" fmla="*/ 307 w 501"/>
                <a:gd name="T75" fmla="*/ 21 h 310"/>
                <a:gd name="T76" fmla="*/ 248 w 501"/>
                <a:gd name="T77" fmla="*/ 6 h 310"/>
                <a:gd name="T78" fmla="*/ 204 w 501"/>
                <a:gd name="T79" fmla="*/ 0 h 310"/>
                <a:gd name="T80" fmla="*/ 159 w 501"/>
                <a:gd name="T81" fmla="*/ 2 h 310"/>
                <a:gd name="T82" fmla="*/ 127 w 501"/>
                <a:gd name="T83" fmla="*/ 6 h 310"/>
                <a:gd name="T84" fmla="*/ 91 w 501"/>
                <a:gd name="T85" fmla="*/ 15 h 310"/>
                <a:gd name="T86" fmla="*/ 61 w 501"/>
                <a:gd name="T87" fmla="*/ 26 h 310"/>
                <a:gd name="T88" fmla="*/ 39 w 501"/>
                <a:gd name="T89" fmla="*/ 39 h 310"/>
                <a:gd name="T90" fmla="*/ 24 w 501"/>
                <a:gd name="T91" fmla="*/ 50 h 310"/>
                <a:gd name="T92" fmla="*/ 12 w 501"/>
                <a:gd name="T93" fmla="*/ 66 h 310"/>
                <a:gd name="T94" fmla="*/ 4 w 501"/>
                <a:gd name="T95" fmla="*/ 81 h 310"/>
                <a:gd name="T96" fmla="*/ 0 w 501"/>
                <a:gd name="T97" fmla="*/ 97 h 310"/>
                <a:gd name="T98" fmla="*/ 0 w 501"/>
                <a:gd name="T99" fmla="*/ 9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1" h="310">
                  <a:moveTo>
                    <a:pt x="0" y="97"/>
                  </a:moveTo>
                  <a:lnTo>
                    <a:pt x="10" y="75"/>
                  </a:lnTo>
                  <a:lnTo>
                    <a:pt x="29" y="53"/>
                  </a:lnTo>
                  <a:lnTo>
                    <a:pt x="50" y="40"/>
                  </a:lnTo>
                  <a:lnTo>
                    <a:pt x="82" y="26"/>
                  </a:lnTo>
                  <a:lnTo>
                    <a:pt x="122" y="16"/>
                  </a:lnTo>
                  <a:lnTo>
                    <a:pt x="157" y="13"/>
                  </a:lnTo>
                  <a:lnTo>
                    <a:pt x="204" y="16"/>
                  </a:lnTo>
                  <a:lnTo>
                    <a:pt x="245" y="22"/>
                  </a:lnTo>
                  <a:lnTo>
                    <a:pt x="298" y="35"/>
                  </a:lnTo>
                  <a:lnTo>
                    <a:pt x="344" y="53"/>
                  </a:lnTo>
                  <a:lnTo>
                    <a:pt x="379" y="72"/>
                  </a:lnTo>
                  <a:lnTo>
                    <a:pt x="404" y="87"/>
                  </a:lnTo>
                  <a:lnTo>
                    <a:pt x="433" y="109"/>
                  </a:lnTo>
                  <a:lnTo>
                    <a:pt x="456" y="133"/>
                  </a:lnTo>
                  <a:lnTo>
                    <a:pt x="473" y="154"/>
                  </a:lnTo>
                  <a:lnTo>
                    <a:pt x="483" y="176"/>
                  </a:lnTo>
                  <a:lnTo>
                    <a:pt x="491" y="202"/>
                  </a:lnTo>
                  <a:lnTo>
                    <a:pt x="493" y="223"/>
                  </a:lnTo>
                  <a:lnTo>
                    <a:pt x="488" y="241"/>
                  </a:lnTo>
                  <a:lnTo>
                    <a:pt x="479" y="261"/>
                  </a:lnTo>
                  <a:lnTo>
                    <a:pt x="463" y="279"/>
                  </a:lnTo>
                  <a:lnTo>
                    <a:pt x="444" y="291"/>
                  </a:lnTo>
                  <a:lnTo>
                    <a:pt x="422" y="302"/>
                  </a:lnTo>
                  <a:lnTo>
                    <a:pt x="399" y="310"/>
                  </a:lnTo>
                  <a:lnTo>
                    <a:pt x="425" y="305"/>
                  </a:lnTo>
                  <a:lnTo>
                    <a:pt x="449" y="294"/>
                  </a:lnTo>
                  <a:lnTo>
                    <a:pt x="482" y="266"/>
                  </a:lnTo>
                  <a:lnTo>
                    <a:pt x="497" y="239"/>
                  </a:lnTo>
                  <a:lnTo>
                    <a:pt x="501" y="213"/>
                  </a:lnTo>
                  <a:lnTo>
                    <a:pt x="497" y="187"/>
                  </a:lnTo>
                  <a:lnTo>
                    <a:pt x="483" y="158"/>
                  </a:lnTo>
                  <a:lnTo>
                    <a:pt x="465" y="131"/>
                  </a:lnTo>
                  <a:lnTo>
                    <a:pt x="442" y="103"/>
                  </a:lnTo>
                  <a:lnTo>
                    <a:pt x="415" y="81"/>
                  </a:lnTo>
                  <a:lnTo>
                    <a:pt x="381" y="56"/>
                  </a:lnTo>
                  <a:lnTo>
                    <a:pt x="339" y="32"/>
                  </a:lnTo>
                  <a:lnTo>
                    <a:pt x="307" y="21"/>
                  </a:lnTo>
                  <a:lnTo>
                    <a:pt x="248" y="6"/>
                  </a:lnTo>
                  <a:lnTo>
                    <a:pt x="204" y="0"/>
                  </a:lnTo>
                  <a:lnTo>
                    <a:pt x="159" y="2"/>
                  </a:lnTo>
                  <a:lnTo>
                    <a:pt x="127" y="6"/>
                  </a:lnTo>
                  <a:lnTo>
                    <a:pt x="91" y="15"/>
                  </a:lnTo>
                  <a:lnTo>
                    <a:pt x="61" y="26"/>
                  </a:lnTo>
                  <a:lnTo>
                    <a:pt x="39" y="39"/>
                  </a:lnTo>
                  <a:lnTo>
                    <a:pt x="24" y="50"/>
                  </a:lnTo>
                  <a:lnTo>
                    <a:pt x="12" y="66"/>
                  </a:lnTo>
                  <a:lnTo>
                    <a:pt x="4" y="81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27"/>
            <p:cNvSpPr>
              <a:spLocks/>
            </p:cNvSpPr>
            <p:nvPr/>
          </p:nvSpPr>
          <p:spPr bwMode="auto">
            <a:xfrm>
              <a:off x="466" y="1313"/>
              <a:ext cx="122" cy="126"/>
            </a:xfrm>
            <a:custGeom>
              <a:avLst/>
              <a:gdLst>
                <a:gd name="T0" fmla="*/ 0 w 485"/>
                <a:gd name="T1" fmla="*/ 487 h 631"/>
                <a:gd name="T2" fmla="*/ 165 w 485"/>
                <a:gd name="T3" fmla="*/ 631 h 631"/>
                <a:gd name="T4" fmla="*/ 485 w 485"/>
                <a:gd name="T5" fmla="*/ 140 h 631"/>
                <a:gd name="T6" fmla="*/ 319 w 485"/>
                <a:gd name="T7" fmla="*/ 0 h 631"/>
                <a:gd name="T8" fmla="*/ 18 w 485"/>
                <a:gd name="T9" fmla="*/ 458 h 631"/>
                <a:gd name="T10" fmla="*/ 324 w 485"/>
                <a:gd name="T11" fmla="*/ 18 h 631"/>
                <a:gd name="T12" fmla="*/ 468 w 485"/>
                <a:gd name="T13" fmla="*/ 137 h 631"/>
                <a:gd name="T14" fmla="*/ 163 w 485"/>
                <a:gd name="T15" fmla="*/ 614 h 631"/>
                <a:gd name="T16" fmla="*/ 7 w 485"/>
                <a:gd name="T17" fmla="*/ 478 h 631"/>
                <a:gd name="T18" fmla="*/ 0 w 485"/>
                <a:gd name="T19" fmla="*/ 487 h 631"/>
                <a:gd name="T20" fmla="*/ 0 w 485"/>
                <a:gd name="T21" fmla="*/ 48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5" h="631">
                  <a:moveTo>
                    <a:pt x="0" y="487"/>
                  </a:moveTo>
                  <a:lnTo>
                    <a:pt x="165" y="631"/>
                  </a:lnTo>
                  <a:lnTo>
                    <a:pt x="485" y="140"/>
                  </a:lnTo>
                  <a:lnTo>
                    <a:pt x="319" y="0"/>
                  </a:lnTo>
                  <a:lnTo>
                    <a:pt x="18" y="458"/>
                  </a:lnTo>
                  <a:lnTo>
                    <a:pt x="324" y="18"/>
                  </a:lnTo>
                  <a:lnTo>
                    <a:pt x="468" y="137"/>
                  </a:lnTo>
                  <a:lnTo>
                    <a:pt x="163" y="614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0" y="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28"/>
            <p:cNvSpPr>
              <a:spLocks/>
            </p:cNvSpPr>
            <p:nvPr/>
          </p:nvSpPr>
          <p:spPr bwMode="auto">
            <a:xfrm>
              <a:off x="297" y="1419"/>
              <a:ext cx="181" cy="92"/>
            </a:xfrm>
            <a:custGeom>
              <a:avLst/>
              <a:gdLst>
                <a:gd name="T0" fmla="*/ 468 w 725"/>
                <a:gd name="T1" fmla="*/ 0 h 458"/>
                <a:gd name="T2" fmla="*/ 417 w 725"/>
                <a:gd name="T3" fmla="*/ 3 h 458"/>
                <a:gd name="T4" fmla="*/ 300 w 725"/>
                <a:gd name="T5" fmla="*/ 66 h 458"/>
                <a:gd name="T6" fmla="*/ 311 w 725"/>
                <a:gd name="T7" fmla="*/ 76 h 458"/>
                <a:gd name="T8" fmla="*/ 421 w 725"/>
                <a:gd name="T9" fmla="*/ 16 h 458"/>
                <a:gd name="T10" fmla="*/ 450 w 725"/>
                <a:gd name="T11" fmla="*/ 11 h 458"/>
                <a:gd name="T12" fmla="*/ 0 w 725"/>
                <a:gd name="T13" fmla="*/ 273 h 458"/>
                <a:gd name="T14" fmla="*/ 378 w 725"/>
                <a:gd name="T15" fmla="*/ 458 h 458"/>
                <a:gd name="T16" fmla="*/ 725 w 725"/>
                <a:gd name="T17" fmla="*/ 287 h 458"/>
                <a:gd name="T18" fmla="*/ 725 w 725"/>
                <a:gd name="T19" fmla="*/ 266 h 458"/>
                <a:gd name="T20" fmla="*/ 380 w 725"/>
                <a:gd name="T21" fmla="*/ 439 h 458"/>
                <a:gd name="T22" fmla="*/ 36 w 725"/>
                <a:gd name="T23" fmla="*/ 267 h 458"/>
                <a:gd name="T24" fmla="*/ 468 w 725"/>
                <a:gd name="T25" fmla="*/ 20 h 458"/>
                <a:gd name="T26" fmla="*/ 478 w 725"/>
                <a:gd name="T27" fmla="*/ 30 h 458"/>
                <a:gd name="T28" fmla="*/ 491 w 725"/>
                <a:gd name="T29" fmla="*/ 19 h 458"/>
                <a:gd name="T30" fmla="*/ 468 w 725"/>
                <a:gd name="T31" fmla="*/ 0 h 458"/>
                <a:gd name="T32" fmla="*/ 468 w 725"/>
                <a:gd name="T3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5" h="458">
                  <a:moveTo>
                    <a:pt x="468" y="0"/>
                  </a:moveTo>
                  <a:lnTo>
                    <a:pt x="417" y="3"/>
                  </a:lnTo>
                  <a:lnTo>
                    <a:pt x="300" y="66"/>
                  </a:lnTo>
                  <a:lnTo>
                    <a:pt x="311" y="76"/>
                  </a:lnTo>
                  <a:lnTo>
                    <a:pt x="421" y="16"/>
                  </a:lnTo>
                  <a:lnTo>
                    <a:pt x="450" y="11"/>
                  </a:lnTo>
                  <a:lnTo>
                    <a:pt x="0" y="273"/>
                  </a:lnTo>
                  <a:lnTo>
                    <a:pt x="378" y="458"/>
                  </a:lnTo>
                  <a:lnTo>
                    <a:pt x="725" y="287"/>
                  </a:lnTo>
                  <a:lnTo>
                    <a:pt x="725" y="266"/>
                  </a:lnTo>
                  <a:lnTo>
                    <a:pt x="380" y="439"/>
                  </a:lnTo>
                  <a:lnTo>
                    <a:pt x="36" y="267"/>
                  </a:lnTo>
                  <a:lnTo>
                    <a:pt x="468" y="20"/>
                  </a:lnTo>
                  <a:lnTo>
                    <a:pt x="478" y="30"/>
                  </a:lnTo>
                  <a:lnTo>
                    <a:pt x="491" y="19"/>
                  </a:lnTo>
                  <a:lnTo>
                    <a:pt x="468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29"/>
            <p:cNvSpPr>
              <a:spLocks/>
            </p:cNvSpPr>
            <p:nvPr/>
          </p:nvSpPr>
          <p:spPr bwMode="auto">
            <a:xfrm>
              <a:off x="369" y="1465"/>
              <a:ext cx="88" cy="38"/>
            </a:xfrm>
            <a:custGeom>
              <a:avLst/>
              <a:gdLst>
                <a:gd name="T0" fmla="*/ 0 w 355"/>
                <a:gd name="T1" fmla="*/ 180 h 189"/>
                <a:gd name="T2" fmla="*/ 343 w 355"/>
                <a:gd name="T3" fmla="*/ 0 h 189"/>
                <a:gd name="T4" fmla="*/ 355 w 355"/>
                <a:gd name="T5" fmla="*/ 9 h 189"/>
                <a:gd name="T6" fmla="*/ 13 w 355"/>
                <a:gd name="T7" fmla="*/ 189 h 189"/>
                <a:gd name="T8" fmla="*/ 0 w 355"/>
                <a:gd name="T9" fmla="*/ 180 h 189"/>
                <a:gd name="T10" fmla="*/ 0 w 355"/>
                <a:gd name="T11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189">
                  <a:moveTo>
                    <a:pt x="0" y="180"/>
                  </a:moveTo>
                  <a:lnTo>
                    <a:pt x="343" y="0"/>
                  </a:lnTo>
                  <a:lnTo>
                    <a:pt x="355" y="9"/>
                  </a:lnTo>
                  <a:lnTo>
                    <a:pt x="13" y="189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30"/>
            <p:cNvSpPr>
              <a:spLocks/>
            </p:cNvSpPr>
            <p:nvPr/>
          </p:nvSpPr>
          <p:spPr bwMode="auto">
            <a:xfrm>
              <a:off x="322" y="1438"/>
              <a:ext cx="101" cy="43"/>
            </a:xfrm>
            <a:custGeom>
              <a:avLst/>
              <a:gdLst>
                <a:gd name="T0" fmla="*/ 0 w 408"/>
                <a:gd name="T1" fmla="*/ 213 h 218"/>
                <a:gd name="T2" fmla="*/ 399 w 408"/>
                <a:gd name="T3" fmla="*/ 0 h 218"/>
                <a:gd name="T4" fmla="*/ 408 w 408"/>
                <a:gd name="T5" fmla="*/ 8 h 218"/>
                <a:gd name="T6" fmla="*/ 21 w 408"/>
                <a:gd name="T7" fmla="*/ 218 h 218"/>
                <a:gd name="T8" fmla="*/ 0 w 408"/>
                <a:gd name="T9" fmla="*/ 213 h 218"/>
                <a:gd name="T10" fmla="*/ 0 w 408"/>
                <a:gd name="T11" fmla="*/ 21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218">
                  <a:moveTo>
                    <a:pt x="0" y="213"/>
                  </a:moveTo>
                  <a:lnTo>
                    <a:pt x="399" y="0"/>
                  </a:lnTo>
                  <a:lnTo>
                    <a:pt x="408" y="8"/>
                  </a:lnTo>
                  <a:lnTo>
                    <a:pt x="21" y="218"/>
                  </a:lnTo>
                  <a:lnTo>
                    <a:pt x="0" y="213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31"/>
            <p:cNvSpPr>
              <a:spLocks/>
            </p:cNvSpPr>
            <p:nvPr/>
          </p:nvSpPr>
          <p:spPr bwMode="auto">
            <a:xfrm>
              <a:off x="325" y="1461"/>
              <a:ext cx="26" cy="9"/>
            </a:xfrm>
            <a:custGeom>
              <a:avLst/>
              <a:gdLst>
                <a:gd name="T0" fmla="*/ 0 w 107"/>
                <a:gd name="T1" fmla="*/ 6 h 44"/>
                <a:gd name="T2" fmla="*/ 97 w 107"/>
                <a:gd name="T3" fmla="*/ 44 h 44"/>
                <a:gd name="T4" fmla="*/ 107 w 107"/>
                <a:gd name="T5" fmla="*/ 39 h 44"/>
                <a:gd name="T6" fmla="*/ 16 w 107"/>
                <a:gd name="T7" fmla="*/ 0 h 44"/>
                <a:gd name="T8" fmla="*/ 0 w 107"/>
                <a:gd name="T9" fmla="*/ 6 h 44"/>
                <a:gd name="T10" fmla="*/ 0 w 107"/>
                <a:gd name="T1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44">
                  <a:moveTo>
                    <a:pt x="0" y="6"/>
                  </a:moveTo>
                  <a:lnTo>
                    <a:pt x="97" y="44"/>
                  </a:lnTo>
                  <a:lnTo>
                    <a:pt x="107" y="39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32"/>
            <p:cNvSpPr>
              <a:spLocks/>
            </p:cNvSpPr>
            <p:nvPr/>
          </p:nvSpPr>
          <p:spPr bwMode="auto">
            <a:xfrm>
              <a:off x="351" y="1450"/>
              <a:ext cx="26" cy="8"/>
            </a:xfrm>
            <a:custGeom>
              <a:avLst/>
              <a:gdLst>
                <a:gd name="T0" fmla="*/ 0 w 107"/>
                <a:gd name="T1" fmla="*/ 5 h 44"/>
                <a:gd name="T2" fmla="*/ 97 w 107"/>
                <a:gd name="T3" fmla="*/ 44 h 44"/>
                <a:gd name="T4" fmla="*/ 107 w 107"/>
                <a:gd name="T5" fmla="*/ 38 h 44"/>
                <a:gd name="T6" fmla="*/ 16 w 107"/>
                <a:gd name="T7" fmla="*/ 0 h 44"/>
                <a:gd name="T8" fmla="*/ 0 w 107"/>
                <a:gd name="T9" fmla="*/ 5 h 44"/>
                <a:gd name="T10" fmla="*/ 0 w 107"/>
                <a:gd name="T11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44">
                  <a:moveTo>
                    <a:pt x="0" y="5"/>
                  </a:moveTo>
                  <a:lnTo>
                    <a:pt x="97" y="44"/>
                  </a:lnTo>
                  <a:lnTo>
                    <a:pt x="107" y="38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33"/>
            <p:cNvSpPr>
              <a:spLocks/>
            </p:cNvSpPr>
            <p:nvPr/>
          </p:nvSpPr>
          <p:spPr bwMode="auto">
            <a:xfrm>
              <a:off x="379" y="1437"/>
              <a:ext cx="26" cy="9"/>
            </a:xfrm>
            <a:custGeom>
              <a:avLst/>
              <a:gdLst>
                <a:gd name="T0" fmla="*/ 0 w 106"/>
                <a:gd name="T1" fmla="*/ 4 h 44"/>
                <a:gd name="T2" fmla="*/ 97 w 106"/>
                <a:gd name="T3" fmla="*/ 44 h 44"/>
                <a:gd name="T4" fmla="*/ 106 w 106"/>
                <a:gd name="T5" fmla="*/ 37 h 44"/>
                <a:gd name="T6" fmla="*/ 15 w 106"/>
                <a:gd name="T7" fmla="*/ 0 h 44"/>
                <a:gd name="T8" fmla="*/ 0 w 106"/>
                <a:gd name="T9" fmla="*/ 4 h 44"/>
                <a:gd name="T10" fmla="*/ 0 w 106"/>
                <a:gd name="T11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44">
                  <a:moveTo>
                    <a:pt x="0" y="4"/>
                  </a:moveTo>
                  <a:lnTo>
                    <a:pt x="97" y="44"/>
                  </a:lnTo>
                  <a:lnTo>
                    <a:pt x="106" y="37"/>
                  </a:lnTo>
                  <a:lnTo>
                    <a:pt x="1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34"/>
            <p:cNvSpPr>
              <a:spLocks/>
            </p:cNvSpPr>
            <p:nvPr/>
          </p:nvSpPr>
          <p:spPr bwMode="auto">
            <a:xfrm>
              <a:off x="336" y="1475"/>
              <a:ext cx="48" cy="18"/>
            </a:xfrm>
            <a:custGeom>
              <a:avLst/>
              <a:gdLst>
                <a:gd name="T0" fmla="*/ 0 w 193"/>
                <a:gd name="T1" fmla="*/ 1 h 88"/>
                <a:gd name="T2" fmla="*/ 183 w 193"/>
                <a:gd name="T3" fmla="*/ 88 h 88"/>
                <a:gd name="T4" fmla="*/ 193 w 193"/>
                <a:gd name="T5" fmla="*/ 83 h 88"/>
                <a:gd name="T6" fmla="*/ 12 w 193"/>
                <a:gd name="T7" fmla="*/ 0 h 88"/>
                <a:gd name="T8" fmla="*/ 0 w 193"/>
                <a:gd name="T9" fmla="*/ 1 h 88"/>
                <a:gd name="T10" fmla="*/ 0 w 193"/>
                <a:gd name="T1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88">
                  <a:moveTo>
                    <a:pt x="0" y="1"/>
                  </a:moveTo>
                  <a:lnTo>
                    <a:pt x="183" y="88"/>
                  </a:lnTo>
                  <a:lnTo>
                    <a:pt x="193" y="83"/>
                  </a:lnTo>
                  <a:lnTo>
                    <a:pt x="1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35"/>
            <p:cNvSpPr>
              <a:spLocks/>
            </p:cNvSpPr>
            <p:nvPr/>
          </p:nvSpPr>
          <p:spPr bwMode="auto">
            <a:xfrm>
              <a:off x="363" y="1464"/>
              <a:ext cx="48" cy="18"/>
            </a:xfrm>
            <a:custGeom>
              <a:avLst/>
              <a:gdLst>
                <a:gd name="T0" fmla="*/ 0 w 195"/>
                <a:gd name="T1" fmla="*/ 3 h 90"/>
                <a:gd name="T2" fmla="*/ 184 w 195"/>
                <a:gd name="T3" fmla="*/ 90 h 90"/>
                <a:gd name="T4" fmla="*/ 195 w 195"/>
                <a:gd name="T5" fmla="*/ 85 h 90"/>
                <a:gd name="T6" fmla="*/ 13 w 195"/>
                <a:gd name="T7" fmla="*/ 0 h 90"/>
                <a:gd name="T8" fmla="*/ 0 w 195"/>
                <a:gd name="T9" fmla="*/ 3 h 90"/>
                <a:gd name="T10" fmla="*/ 0 w 195"/>
                <a:gd name="T11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90">
                  <a:moveTo>
                    <a:pt x="0" y="3"/>
                  </a:moveTo>
                  <a:lnTo>
                    <a:pt x="184" y="90"/>
                  </a:lnTo>
                  <a:lnTo>
                    <a:pt x="195" y="85"/>
                  </a:lnTo>
                  <a:lnTo>
                    <a:pt x="1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36"/>
            <p:cNvSpPr>
              <a:spLocks/>
            </p:cNvSpPr>
            <p:nvPr/>
          </p:nvSpPr>
          <p:spPr bwMode="auto">
            <a:xfrm>
              <a:off x="389" y="1452"/>
              <a:ext cx="51" cy="19"/>
            </a:xfrm>
            <a:custGeom>
              <a:avLst/>
              <a:gdLst>
                <a:gd name="T0" fmla="*/ 0 w 206"/>
                <a:gd name="T1" fmla="*/ 3 h 94"/>
                <a:gd name="T2" fmla="*/ 196 w 206"/>
                <a:gd name="T3" fmla="*/ 94 h 94"/>
                <a:gd name="T4" fmla="*/ 206 w 206"/>
                <a:gd name="T5" fmla="*/ 90 h 94"/>
                <a:gd name="T6" fmla="*/ 9 w 206"/>
                <a:gd name="T7" fmla="*/ 0 h 94"/>
                <a:gd name="T8" fmla="*/ 0 w 206"/>
                <a:gd name="T9" fmla="*/ 3 h 94"/>
                <a:gd name="T10" fmla="*/ 0 w 206"/>
                <a:gd name="T1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94">
                  <a:moveTo>
                    <a:pt x="0" y="3"/>
                  </a:moveTo>
                  <a:lnTo>
                    <a:pt x="196" y="94"/>
                  </a:lnTo>
                  <a:lnTo>
                    <a:pt x="206" y="90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37"/>
            <p:cNvSpPr>
              <a:spLocks/>
            </p:cNvSpPr>
            <p:nvPr/>
          </p:nvSpPr>
          <p:spPr bwMode="auto">
            <a:xfrm>
              <a:off x="587" y="1370"/>
              <a:ext cx="69" cy="29"/>
            </a:xfrm>
            <a:custGeom>
              <a:avLst/>
              <a:gdLst>
                <a:gd name="T0" fmla="*/ 18 w 276"/>
                <a:gd name="T1" fmla="*/ 121 h 145"/>
                <a:gd name="T2" fmla="*/ 35 w 276"/>
                <a:gd name="T3" fmla="*/ 125 h 145"/>
                <a:gd name="T4" fmla="*/ 94 w 276"/>
                <a:gd name="T5" fmla="*/ 84 h 145"/>
                <a:gd name="T6" fmla="*/ 259 w 276"/>
                <a:gd name="T7" fmla="*/ 0 h 145"/>
                <a:gd name="T8" fmla="*/ 276 w 276"/>
                <a:gd name="T9" fmla="*/ 8 h 145"/>
                <a:gd name="T10" fmla="*/ 93 w 276"/>
                <a:gd name="T11" fmla="*/ 97 h 145"/>
                <a:gd name="T12" fmla="*/ 35 w 276"/>
                <a:gd name="T13" fmla="*/ 145 h 145"/>
                <a:gd name="T14" fmla="*/ 1 w 276"/>
                <a:gd name="T15" fmla="*/ 145 h 145"/>
                <a:gd name="T16" fmla="*/ 0 w 276"/>
                <a:gd name="T17" fmla="*/ 123 h 145"/>
                <a:gd name="T18" fmla="*/ 18 w 276"/>
                <a:gd name="T19" fmla="*/ 121 h 145"/>
                <a:gd name="T20" fmla="*/ 18 w 276"/>
                <a:gd name="T21" fmla="*/ 12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45">
                  <a:moveTo>
                    <a:pt x="18" y="121"/>
                  </a:moveTo>
                  <a:lnTo>
                    <a:pt x="35" y="125"/>
                  </a:lnTo>
                  <a:lnTo>
                    <a:pt x="94" y="84"/>
                  </a:lnTo>
                  <a:lnTo>
                    <a:pt x="259" y="0"/>
                  </a:lnTo>
                  <a:lnTo>
                    <a:pt x="276" y="8"/>
                  </a:lnTo>
                  <a:lnTo>
                    <a:pt x="93" y="97"/>
                  </a:lnTo>
                  <a:lnTo>
                    <a:pt x="35" y="145"/>
                  </a:lnTo>
                  <a:lnTo>
                    <a:pt x="1" y="145"/>
                  </a:lnTo>
                  <a:lnTo>
                    <a:pt x="0" y="123"/>
                  </a:lnTo>
                  <a:lnTo>
                    <a:pt x="18" y="121"/>
                  </a:lnTo>
                  <a:lnTo>
                    <a:pt x="18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38"/>
            <p:cNvSpPr>
              <a:spLocks/>
            </p:cNvSpPr>
            <p:nvPr/>
          </p:nvSpPr>
          <p:spPr bwMode="auto">
            <a:xfrm>
              <a:off x="580" y="1174"/>
              <a:ext cx="490" cy="225"/>
            </a:xfrm>
            <a:custGeom>
              <a:avLst/>
              <a:gdLst>
                <a:gd name="T0" fmla="*/ 0 w 1960"/>
                <a:gd name="T1" fmla="*/ 854 h 1128"/>
                <a:gd name="T2" fmla="*/ 1315 w 1960"/>
                <a:gd name="T3" fmla="*/ 0 h 1128"/>
                <a:gd name="T4" fmla="*/ 1957 w 1960"/>
                <a:gd name="T5" fmla="*/ 388 h 1128"/>
                <a:gd name="T6" fmla="*/ 1960 w 1960"/>
                <a:gd name="T7" fmla="*/ 414 h 1128"/>
                <a:gd name="T8" fmla="*/ 566 w 1960"/>
                <a:gd name="T9" fmla="*/ 1128 h 1128"/>
                <a:gd name="T10" fmla="*/ 561 w 1960"/>
                <a:gd name="T11" fmla="*/ 1122 h 1128"/>
                <a:gd name="T12" fmla="*/ 1949 w 1960"/>
                <a:gd name="T13" fmla="*/ 404 h 1128"/>
                <a:gd name="T14" fmla="*/ 1309 w 1960"/>
                <a:gd name="T15" fmla="*/ 20 h 1128"/>
                <a:gd name="T16" fmla="*/ 18 w 1960"/>
                <a:gd name="T17" fmla="*/ 861 h 1128"/>
                <a:gd name="T18" fmla="*/ 0 w 1960"/>
                <a:gd name="T19" fmla="*/ 854 h 1128"/>
                <a:gd name="T20" fmla="*/ 0 w 1960"/>
                <a:gd name="T21" fmla="*/ 854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0" h="1128">
                  <a:moveTo>
                    <a:pt x="0" y="854"/>
                  </a:moveTo>
                  <a:lnTo>
                    <a:pt x="1315" y="0"/>
                  </a:lnTo>
                  <a:lnTo>
                    <a:pt x="1957" y="388"/>
                  </a:lnTo>
                  <a:lnTo>
                    <a:pt x="1960" y="414"/>
                  </a:lnTo>
                  <a:lnTo>
                    <a:pt x="566" y="1128"/>
                  </a:lnTo>
                  <a:lnTo>
                    <a:pt x="561" y="1122"/>
                  </a:lnTo>
                  <a:lnTo>
                    <a:pt x="1949" y="404"/>
                  </a:lnTo>
                  <a:lnTo>
                    <a:pt x="1309" y="20"/>
                  </a:lnTo>
                  <a:lnTo>
                    <a:pt x="18" y="861"/>
                  </a:lnTo>
                  <a:lnTo>
                    <a:pt x="0" y="854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39"/>
            <p:cNvSpPr>
              <a:spLocks/>
            </p:cNvSpPr>
            <p:nvPr/>
          </p:nvSpPr>
          <p:spPr bwMode="auto">
            <a:xfrm>
              <a:off x="582" y="1342"/>
              <a:ext cx="142" cy="57"/>
            </a:xfrm>
            <a:custGeom>
              <a:avLst/>
              <a:gdLst>
                <a:gd name="T0" fmla="*/ 0 w 571"/>
                <a:gd name="T1" fmla="*/ 12 h 284"/>
                <a:gd name="T2" fmla="*/ 563 w 571"/>
                <a:gd name="T3" fmla="*/ 284 h 284"/>
                <a:gd name="T4" fmla="*/ 571 w 571"/>
                <a:gd name="T5" fmla="*/ 274 h 284"/>
                <a:gd name="T6" fmla="*/ 14 w 571"/>
                <a:gd name="T7" fmla="*/ 0 h 284"/>
                <a:gd name="T8" fmla="*/ 0 w 571"/>
                <a:gd name="T9" fmla="*/ 12 h 284"/>
                <a:gd name="T10" fmla="*/ 0 w 571"/>
                <a:gd name="T11" fmla="*/ 1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284">
                  <a:moveTo>
                    <a:pt x="0" y="12"/>
                  </a:moveTo>
                  <a:lnTo>
                    <a:pt x="563" y="284"/>
                  </a:lnTo>
                  <a:lnTo>
                    <a:pt x="571" y="274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40"/>
            <p:cNvSpPr>
              <a:spLocks/>
            </p:cNvSpPr>
            <p:nvPr/>
          </p:nvSpPr>
          <p:spPr bwMode="auto">
            <a:xfrm>
              <a:off x="634" y="1314"/>
              <a:ext cx="153" cy="59"/>
            </a:xfrm>
            <a:custGeom>
              <a:avLst/>
              <a:gdLst>
                <a:gd name="T0" fmla="*/ 0 w 612"/>
                <a:gd name="T1" fmla="*/ 7 h 294"/>
                <a:gd name="T2" fmla="*/ 597 w 612"/>
                <a:gd name="T3" fmla="*/ 294 h 294"/>
                <a:gd name="T4" fmla="*/ 612 w 612"/>
                <a:gd name="T5" fmla="*/ 284 h 294"/>
                <a:gd name="T6" fmla="*/ 28 w 612"/>
                <a:gd name="T7" fmla="*/ 0 h 294"/>
                <a:gd name="T8" fmla="*/ 0 w 612"/>
                <a:gd name="T9" fmla="*/ 7 h 294"/>
                <a:gd name="T10" fmla="*/ 0 w 612"/>
                <a:gd name="T11" fmla="*/ 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294">
                  <a:moveTo>
                    <a:pt x="0" y="7"/>
                  </a:moveTo>
                  <a:lnTo>
                    <a:pt x="597" y="294"/>
                  </a:lnTo>
                  <a:lnTo>
                    <a:pt x="612" y="284"/>
                  </a:lnTo>
                  <a:lnTo>
                    <a:pt x="2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41"/>
            <p:cNvSpPr>
              <a:spLocks/>
            </p:cNvSpPr>
            <p:nvPr/>
          </p:nvSpPr>
          <p:spPr bwMode="auto">
            <a:xfrm>
              <a:off x="712" y="1276"/>
              <a:ext cx="160" cy="62"/>
            </a:xfrm>
            <a:custGeom>
              <a:avLst/>
              <a:gdLst>
                <a:gd name="T0" fmla="*/ 0 w 637"/>
                <a:gd name="T1" fmla="*/ 9 h 313"/>
                <a:gd name="T2" fmla="*/ 621 w 637"/>
                <a:gd name="T3" fmla="*/ 313 h 313"/>
                <a:gd name="T4" fmla="*/ 637 w 637"/>
                <a:gd name="T5" fmla="*/ 302 h 313"/>
                <a:gd name="T6" fmla="*/ 18 w 637"/>
                <a:gd name="T7" fmla="*/ 0 h 313"/>
                <a:gd name="T8" fmla="*/ 0 w 637"/>
                <a:gd name="T9" fmla="*/ 9 h 313"/>
                <a:gd name="T10" fmla="*/ 0 w 637"/>
                <a:gd name="T11" fmla="*/ 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313">
                  <a:moveTo>
                    <a:pt x="0" y="9"/>
                  </a:moveTo>
                  <a:lnTo>
                    <a:pt x="621" y="313"/>
                  </a:lnTo>
                  <a:lnTo>
                    <a:pt x="637" y="302"/>
                  </a:lnTo>
                  <a:lnTo>
                    <a:pt x="1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42"/>
            <p:cNvSpPr>
              <a:spLocks/>
            </p:cNvSpPr>
            <p:nvPr/>
          </p:nvSpPr>
          <p:spPr bwMode="auto">
            <a:xfrm>
              <a:off x="842" y="1247"/>
              <a:ext cx="127" cy="50"/>
            </a:xfrm>
            <a:custGeom>
              <a:avLst/>
              <a:gdLst>
                <a:gd name="T0" fmla="*/ 0 w 507"/>
                <a:gd name="T1" fmla="*/ 8 h 253"/>
                <a:gd name="T2" fmla="*/ 495 w 507"/>
                <a:gd name="T3" fmla="*/ 253 h 253"/>
                <a:gd name="T4" fmla="*/ 507 w 507"/>
                <a:gd name="T5" fmla="*/ 244 h 253"/>
                <a:gd name="T6" fmla="*/ 11 w 507"/>
                <a:gd name="T7" fmla="*/ 0 h 253"/>
                <a:gd name="T8" fmla="*/ 0 w 507"/>
                <a:gd name="T9" fmla="*/ 8 h 253"/>
                <a:gd name="T10" fmla="*/ 0 w 507"/>
                <a:gd name="T11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7" h="253">
                  <a:moveTo>
                    <a:pt x="0" y="8"/>
                  </a:moveTo>
                  <a:lnTo>
                    <a:pt x="495" y="253"/>
                  </a:lnTo>
                  <a:lnTo>
                    <a:pt x="507" y="244"/>
                  </a:lnTo>
                  <a:lnTo>
                    <a:pt x="11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43"/>
            <p:cNvSpPr>
              <a:spLocks/>
            </p:cNvSpPr>
            <p:nvPr/>
          </p:nvSpPr>
          <p:spPr bwMode="auto">
            <a:xfrm>
              <a:off x="616" y="1194"/>
              <a:ext cx="335" cy="164"/>
            </a:xfrm>
            <a:custGeom>
              <a:avLst/>
              <a:gdLst>
                <a:gd name="T0" fmla="*/ 0 w 1339"/>
                <a:gd name="T1" fmla="*/ 814 h 818"/>
                <a:gd name="T2" fmla="*/ 1333 w 1339"/>
                <a:gd name="T3" fmla="*/ 0 h 818"/>
                <a:gd name="T4" fmla="*/ 1339 w 1339"/>
                <a:gd name="T5" fmla="*/ 10 h 818"/>
                <a:gd name="T6" fmla="*/ 20 w 1339"/>
                <a:gd name="T7" fmla="*/ 818 h 818"/>
                <a:gd name="T8" fmla="*/ 0 w 1339"/>
                <a:gd name="T9" fmla="*/ 814 h 818"/>
                <a:gd name="T10" fmla="*/ 0 w 1339"/>
                <a:gd name="T11" fmla="*/ 81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9" h="818">
                  <a:moveTo>
                    <a:pt x="0" y="814"/>
                  </a:moveTo>
                  <a:lnTo>
                    <a:pt x="1333" y="0"/>
                  </a:lnTo>
                  <a:lnTo>
                    <a:pt x="1339" y="10"/>
                  </a:lnTo>
                  <a:lnTo>
                    <a:pt x="20" y="818"/>
                  </a:lnTo>
                  <a:lnTo>
                    <a:pt x="0" y="814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44"/>
            <p:cNvSpPr>
              <a:spLocks/>
            </p:cNvSpPr>
            <p:nvPr/>
          </p:nvSpPr>
          <p:spPr bwMode="auto">
            <a:xfrm>
              <a:off x="682" y="1233"/>
              <a:ext cx="352" cy="151"/>
            </a:xfrm>
            <a:custGeom>
              <a:avLst/>
              <a:gdLst>
                <a:gd name="T0" fmla="*/ 0 w 1406"/>
                <a:gd name="T1" fmla="*/ 748 h 753"/>
                <a:gd name="T2" fmla="*/ 1406 w 1406"/>
                <a:gd name="T3" fmla="*/ 0 h 753"/>
                <a:gd name="T4" fmla="*/ 1404 w 1406"/>
                <a:gd name="T5" fmla="*/ 21 h 753"/>
                <a:gd name="T6" fmla="*/ 23 w 1406"/>
                <a:gd name="T7" fmla="*/ 753 h 753"/>
                <a:gd name="T8" fmla="*/ 0 w 1406"/>
                <a:gd name="T9" fmla="*/ 748 h 753"/>
                <a:gd name="T10" fmla="*/ 0 w 1406"/>
                <a:gd name="T11" fmla="*/ 748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6" h="753">
                  <a:moveTo>
                    <a:pt x="0" y="748"/>
                  </a:moveTo>
                  <a:lnTo>
                    <a:pt x="1406" y="0"/>
                  </a:lnTo>
                  <a:lnTo>
                    <a:pt x="1404" y="21"/>
                  </a:lnTo>
                  <a:lnTo>
                    <a:pt x="23" y="753"/>
                  </a:lnTo>
                  <a:lnTo>
                    <a:pt x="0" y="748"/>
                  </a:lnTo>
                  <a:lnTo>
                    <a:pt x="0" y="7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45"/>
            <p:cNvSpPr>
              <a:spLocks/>
            </p:cNvSpPr>
            <p:nvPr/>
          </p:nvSpPr>
          <p:spPr bwMode="auto">
            <a:xfrm>
              <a:off x="642" y="1343"/>
              <a:ext cx="72" cy="29"/>
            </a:xfrm>
            <a:custGeom>
              <a:avLst/>
              <a:gdLst>
                <a:gd name="T0" fmla="*/ 0 w 289"/>
                <a:gd name="T1" fmla="*/ 12 h 146"/>
                <a:gd name="T2" fmla="*/ 275 w 289"/>
                <a:gd name="T3" fmla="*/ 146 h 146"/>
                <a:gd name="T4" fmla="*/ 289 w 289"/>
                <a:gd name="T5" fmla="*/ 138 h 146"/>
                <a:gd name="T6" fmla="*/ 11 w 289"/>
                <a:gd name="T7" fmla="*/ 0 h 146"/>
                <a:gd name="T8" fmla="*/ 0 w 289"/>
                <a:gd name="T9" fmla="*/ 12 h 146"/>
                <a:gd name="T10" fmla="*/ 0 w 289"/>
                <a:gd name="T11" fmla="*/ 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146">
                  <a:moveTo>
                    <a:pt x="0" y="12"/>
                  </a:moveTo>
                  <a:lnTo>
                    <a:pt x="275" y="146"/>
                  </a:lnTo>
                  <a:lnTo>
                    <a:pt x="289" y="138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46"/>
            <p:cNvSpPr>
              <a:spLocks/>
            </p:cNvSpPr>
            <p:nvPr/>
          </p:nvSpPr>
          <p:spPr bwMode="auto">
            <a:xfrm>
              <a:off x="714" y="1309"/>
              <a:ext cx="75" cy="32"/>
            </a:xfrm>
            <a:custGeom>
              <a:avLst/>
              <a:gdLst>
                <a:gd name="T0" fmla="*/ 0 w 301"/>
                <a:gd name="T1" fmla="*/ 13 h 161"/>
                <a:gd name="T2" fmla="*/ 277 w 301"/>
                <a:gd name="T3" fmla="*/ 161 h 161"/>
                <a:gd name="T4" fmla="*/ 301 w 301"/>
                <a:gd name="T5" fmla="*/ 151 h 161"/>
                <a:gd name="T6" fmla="*/ 10 w 301"/>
                <a:gd name="T7" fmla="*/ 0 h 161"/>
                <a:gd name="T8" fmla="*/ 0 w 301"/>
                <a:gd name="T9" fmla="*/ 13 h 161"/>
                <a:gd name="T10" fmla="*/ 0 w 301"/>
                <a:gd name="T11" fmla="*/ 1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161">
                  <a:moveTo>
                    <a:pt x="0" y="13"/>
                  </a:moveTo>
                  <a:lnTo>
                    <a:pt x="277" y="161"/>
                  </a:lnTo>
                  <a:lnTo>
                    <a:pt x="301" y="151"/>
                  </a:lnTo>
                  <a:lnTo>
                    <a:pt x="1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47"/>
            <p:cNvSpPr>
              <a:spLocks/>
            </p:cNvSpPr>
            <p:nvPr/>
          </p:nvSpPr>
          <p:spPr bwMode="auto">
            <a:xfrm>
              <a:off x="792" y="1269"/>
              <a:ext cx="86" cy="36"/>
            </a:xfrm>
            <a:custGeom>
              <a:avLst/>
              <a:gdLst>
                <a:gd name="T0" fmla="*/ 0 w 345"/>
                <a:gd name="T1" fmla="*/ 8 h 182"/>
                <a:gd name="T2" fmla="*/ 324 w 345"/>
                <a:gd name="T3" fmla="*/ 182 h 182"/>
                <a:gd name="T4" fmla="*/ 345 w 345"/>
                <a:gd name="T5" fmla="*/ 167 h 182"/>
                <a:gd name="T6" fmla="*/ 27 w 345"/>
                <a:gd name="T7" fmla="*/ 0 h 182"/>
                <a:gd name="T8" fmla="*/ 0 w 345"/>
                <a:gd name="T9" fmla="*/ 8 h 182"/>
                <a:gd name="T10" fmla="*/ 0 w 345"/>
                <a:gd name="T11" fmla="*/ 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182">
                  <a:moveTo>
                    <a:pt x="0" y="8"/>
                  </a:moveTo>
                  <a:lnTo>
                    <a:pt x="324" y="182"/>
                  </a:lnTo>
                  <a:lnTo>
                    <a:pt x="345" y="167"/>
                  </a:lnTo>
                  <a:lnTo>
                    <a:pt x="2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48"/>
            <p:cNvSpPr>
              <a:spLocks/>
            </p:cNvSpPr>
            <p:nvPr/>
          </p:nvSpPr>
          <p:spPr bwMode="auto">
            <a:xfrm>
              <a:off x="888" y="1221"/>
              <a:ext cx="96" cy="40"/>
            </a:xfrm>
            <a:custGeom>
              <a:avLst/>
              <a:gdLst>
                <a:gd name="T0" fmla="*/ 0 w 383"/>
                <a:gd name="T1" fmla="*/ 12 h 197"/>
                <a:gd name="T2" fmla="*/ 358 w 383"/>
                <a:gd name="T3" fmla="*/ 197 h 197"/>
                <a:gd name="T4" fmla="*/ 383 w 383"/>
                <a:gd name="T5" fmla="*/ 184 h 197"/>
                <a:gd name="T6" fmla="*/ 19 w 383"/>
                <a:gd name="T7" fmla="*/ 0 h 197"/>
                <a:gd name="T8" fmla="*/ 0 w 383"/>
                <a:gd name="T9" fmla="*/ 12 h 197"/>
                <a:gd name="T10" fmla="*/ 0 w 383"/>
                <a:gd name="T1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197">
                  <a:moveTo>
                    <a:pt x="0" y="12"/>
                  </a:moveTo>
                  <a:lnTo>
                    <a:pt x="358" y="197"/>
                  </a:lnTo>
                  <a:lnTo>
                    <a:pt x="383" y="184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49"/>
            <p:cNvSpPr>
              <a:spLocks/>
            </p:cNvSpPr>
            <p:nvPr/>
          </p:nvSpPr>
          <p:spPr bwMode="auto">
            <a:xfrm>
              <a:off x="528" y="1346"/>
              <a:ext cx="101" cy="105"/>
            </a:xfrm>
            <a:custGeom>
              <a:avLst/>
              <a:gdLst>
                <a:gd name="T0" fmla="*/ 0 w 405"/>
                <a:gd name="T1" fmla="*/ 393 h 527"/>
                <a:gd name="T2" fmla="*/ 246 w 405"/>
                <a:gd name="T3" fmla="*/ 0 h 527"/>
                <a:gd name="T4" fmla="*/ 405 w 405"/>
                <a:gd name="T5" fmla="*/ 120 h 527"/>
                <a:gd name="T6" fmla="*/ 384 w 405"/>
                <a:gd name="T7" fmla="*/ 160 h 527"/>
                <a:gd name="T8" fmla="*/ 372 w 405"/>
                <a:gd name="T9" fmla="*/ 163 h 527"/>
                <a:gd name="T10" fmla="*/ 393 w 405"/>
                <a:gd name="T11" fmla="*/ 128 h 527"/>
                <a:gd name="T12" fmla="*/ 249 w 405"/>
                <a:gd name="T13" fmla="*/ 15 h 527"/>
                <a:gd name="T14" fmla="*/ 13 w 405"/>
                <a:gd name="T15" fmla="*/ 390 h 527"/>
                <a:gd name="T16" fmla="*/ 166 w 405"/>
                <a:gd name="T17" fmla="*/ 513 h 527"/>
                <a:gd name="T18" fmla="*/ 357 w 405"/>
                <a:gd name="T19" fmla="*/ 192 h 527"/>
                <a:gd name="T20" fmla="*/ 368 w 405"/>
                <a:gd name="T21" fmla="*/ 188 h 527"/>
                <a:gd name="T22" fmla="*/ 168 w 405"/>
                <a:gd name="T23" fmla="*/ 527 h 527"/>
                <a:gd name="T24" fmla="*/ 0 w 405"/>
                <a:gd name="T25" fmla="*/ 393 h 527"/>
                <a:gd name="T26" fmla="*/ 0 w 405"/>
                <a:gd name="T27" fmla="*/ 39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5" h="527">
                  <a:moveTo>
                    <a:pt x="0" y="393"/>
                  </a:moveTo>
                  <a:lnTo>
                    <a:pt x="246" y="0"/>
                  </a:lnTo>
                  <a:lnTo>
                    <a:pt x="405" y="120"/>
                  </a:lnTo>
                  <a:lnTo>
                    <a:pt x="384" y="160"/>
                  </a:lnTo>
                  <a:lnTo>
                    <a:pt x="372" y="163"/>
                  </a:lnTo>
                  <a:lnTo>
                    <a:pt x="393" y="128"/>
                  </a:lnTo>
                  <a:lnTo>
                    <a:pt x="249" y="15"/>
                  </a:lnTo>
                  <a:lnTo>
                    <a:pt x="13" y="390"/>
                  </a:lnTo>
                  <a:lnTo>
                    <a:pt x="166" y="513"/>
                  </a:lnTo>
                  <a:lnTo>
                    <a:pt x="357" y="192"/>
                  </a:lnTo>
                  <a:lnTo>
                    <a:pt x="368" y="188"/>
                  </a:lnTo>
                  <a:lnTo>
                    <a:pt x="168" y="527"/>
                  </a:lnTo>
                  <a:lnTo>
                    <a:pt x="0" y="393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50"/>
            <p:cNvSpPr>
              <a:spLocks/>
            </p:cNvSpPr>
            <p:nvPr/>
          </p:nvSpPr>
          <p:spPr bwMode="auto">
            <a:xfrm>
              <a:off x="567" y="1381"/>
              <a:ext cx="105" cy="114"/>
            </a:xfrm>
            <a:custGeom>
              <a:avLst/>
              <a:gdLst>
                <a:gd name="T0" fmla="*/ 0 w 418"/>
                <a:gd name="T1" fmla="*/ 423 h 569"/>
                <a:gd name="T2" fmla="*/ 171 w 418"/>
                <a:gd name="T3" fmla="*/ 569 h 569"/>
                <a:gd name="T4" fmla="*/ 418 w 418"/>
                <a:gd name="T5" fmla="*/ 132 h 569"/>
                <a:gd name="T6" fmla="*/ 251 w 418"/>
                <a:gd name="T7" fmla="*/ 0 h 569"/>
                <a:gd name="T8" fmla="*/ 245 w 418"/>
                <a:gd name="T9" fmla="*/ 8 h 569"/>
                <a:gd name="T10" fmla="*/ 401 w 418"/>
                <a:gd name="T11" fmla="*/ 133 h 569"/>
                <a:gd name="T12" fmla="*/ 170 w 418"/>
                <a:gd name="T13" fmla="*/ 552 h 569"/>
                <a:gd name="T14" fmla="*/ 13 w 418"/>
                <a:gd name="T15" fmla="*/ 419 h 569"/>
                <a:gd name="T16" fmla="*/ 235 w 418"/>
                <a:gd name="T17" fmla="*/ 31 h 569"/>
                <a:gd name="T18" fmla="*/ 0 w 418"/>
                <a:gd name="T19" fmla="*/ 423 h 569"/>
                <a:gd name="T20" fmla="*/ 0 w 418"/>
                <a:gd name="T21" fmla="*/ 42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569">
                  <a:moveTo>
                    <a:pt x="0" y="423"/>
                  </a:moveTo>
                  <a:lnTo>
                    <a:pt x="171" y="569"/>
                  </a:lnTo>
                  <a:lnTo>
                    <a:pt x="418" y="132"/>
                  </a:lnTo>
                  <a:lnTo>
                    <a:pt x="251" y="0"/>
                  </a:lnTo>
                  <a:lnTo>
                    <a:pt x="245" y="8"/>
                  </a:lnTo>
                  <a:lnTo>
                    <a:pt x="401" y="133"/>
                  </a:lnTo>
                  <a:lnTo>
                    <a:pt x="170" y="552"/>
                  </a:lnTo>
                  <a:lnTo>
                    <a:pt x="13" y="419"/>
                  </a:lnTo>
                  <a:lnTo>
                    <a:pt x="235" y="31"/>
                  </a:lnTo>
                  <a:lnTo>
                    <a:pt x="0" y="423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51"/>
            <p:cNvSpPr>
              <a:spLocks/>
            </p:cNvSpPr>
            <p:nvPr/>
          </p:nvSpPr>
          <p:spPr bwMode="auto">
            <a:xfrm>
              <a:off x="610" y="1379"/>
              <a:ext cx="68" cy="121"/>
            </a:xfrm>
            <a:custGeom>
              <a:avLst/>
              <a:gdLst>
                <a:gd name="T0" fmla="*/ 0 w 273"/>
                <a:gd name="T1" fmla="*/ 607 h 607"/>
                <a:gd name="T2" fmla="*/ 261 w 273"/>
                <a:gd name="T3" fmla="*/ 141 h 607"/>
                <a:gd name="T4" fmla="*/ 85 w 273"/>
                <a:gd name="T5" fmla="*/ 3 h 607"/>
                <a:gd name="T6" fmla="*/ 97 w 273"/>
                <a:gd name="T7" fmla="*/ 0 h 607"/>
                <a:gd name="T8" fmla="*/ 273 w 273"/>
                <a:gd name="T9" fmla="*/ 137 h 607"/>
                <a:gd name="T10" fmla="*/ 16 w 273"/>
                <a:gd name="T11" fmla="*/ 599 h 607"/>
                <a:gd name="T12" fmla="*/ 0 w 273"/>
                <a:gd name="T13" fmla="*/ 607 h 607"/>
                <a:gd name="T14" fmla="*/ 0 w 273"/>
                <a:gd name="T15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607">
                  <a:moveTo>
                    <a:pt x="0" y="607"/>
                  </a:moveTo>
                  <a:lnTo>
                    <a:pt x="261" y="141"/>
                  </a:lnTo>
                  <a:lnTo>
                    <a:pt x="85" y="3"/>
                  </a:lnTo>
                  <a:lnTo>
                    <a:pt x="97" y="0"/>
                  </a:lnTo>
                  <a:lnTo>
                    <a:pt x="273" y="137"/>
                  </a:lnTo>
                  <a:lnTo>
                    <a:pt x="16" y="599"/>
                  </a:lnTo>
                  <a:lnTo>
                    <a:pt x="0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52"/>
            <p:cNvSpPr>
              <a:spLocks/>
            </p:cNvSpPr>
            <p:nvPr/>
          </p:nvSpPr>
          <p:spPr bwMode="auto">
            <a:xfrm>
              <a:off x="618" y="1358"/>
              <a:ext cx="23" cy="16"/>
            </a:xfrm>
            <a:custGeom>
              <a:avLst/>
              <a:gdLst>
                <a:gd name="T0" fmla="*/ 63 w 91"/>
                <a:gd name="T1" fmla="*/ 80 h 80"/>
                <a:gd name="T2" fmla="*/ 78 w 91"/>
                <a:gd name="T3" fmla="*/ 59 h 80"/>
                <a:gd name="T4" fmla="*/ 0 w 91"/>
                <a:gd name="T5" fmla="*/ 0 h 80"/>
                <a:gd name="T6" fmla="*/ 91 w 91"/>
                <a:gd name="T7" fmla="*/ 56 h 80"/>
                <a:gd name="T8" fmla="*/ 81 w 91"/>
                <a:gd name="T9" fmla="*/ 70 h 80"/>
                <a:gd name="T10" fmla="*/ 63 w 91"/>
                <a:gd name="T11" fmla="*/ 80 h 80"/>
                <a:gd name="T12" fmla="*/ 63 w 91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80">
                  <a:moveTo>
                    <a:pt x="63" y="80"/>
                  </a:moveTo>
                  <a:lnTo>
                    <a:pt x="78" y="59"/>
                  </a:lnTo>
                  <a:lnTo>
                    <a:pt x="0" y="0"/>
                  </a:lnTo>
                  <a:lnTo>
                    <a:pt x="91" y="56"/>
                  </a:lnTo>
                  <a:lnTo>
                    <a:pt x="81" y="70"/>
                  </a:lnTo>
                  <a:lnTo>
                    <a:pt x="63" y="80"/>
                  </a:lnTo>
                  <a:lnTo>
                    <a:pt x="63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53"/>
            <p:cNvSpPr>
              <a:spLocks/>
            </p:cNvSpPr>
            <p:nvPr/>
          </p:nvSpPr>
          <p:spPr bwMode="auto">
            <a:xfrm>
              <a:off x="449" y="1307"/>
              <a:ext cx="40" cy="78"/>
            </a:xfrm>
            <a:custGeom>
              <a:avLst/>
              <a:gdLst>
                <a:gd name="T0" fmla="*/ 7 w 160"/>
                <a:gd name="T1" fmla="*/ 391 h 391"/>
                <a:gd name="T2" fmla="*/ 56 w 160"/>
                <a:gd name="T3" fmla="*/ 326 h 391"/>
                <a:gd name="T4" fmla="*/ 51 w 160"/>
                <a:gd name="T5" fmla="*/ 351 h 391"/>
                <a:gd name="T6" fmla="*/ 160 w 160"/>
                <a:gd name="T7" fmla="*/ 0 h 391"/>
                <a:gd name="T8" fmla="*/ 151 w 160"/>
                <a:gd name="T9" fmla="*/ 7 h 391"/>
                <a:gd name="T10" fmla="*/ 55 w 160"/>
                <a:gd name="T11" fmla="*/ 315 h 391"/>
                <a:gd name="T12" fmla="*/ 0 w 160"/>
                <a:gd name="T13" fmla="*/ 389 h 391"/>
                <a:gd name="T14" fmla="*/ 7 w 160"/>
                <a:gd name="T15" fmla="*/ 391 h 391"/>
                <a:gd name="T16" fmla="*/ 7 w 160"/>
                <a:gd name="T17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391">
                  <a:moveTo>
                    <a:pt x="7" y="391"/>
                  </a:moveTo>
                  <a:lnTo>
                    <a:pt x="56" y="326"/>
                  </a:lnTo>
                  <a:lnTo>
                    <a:pt x="51" y="351"/>
                  </a:lnTo>
                  <a:lnTo>
                    <a:pt x="160" y="0"/>
                  </a:lnTo>
                  <a:lnTo>
                    <a:pt x="151" y="7"/>
                  </a:lnTo>
                  <a:lnTo>
                    <a:pt x="55" y="315"/>
                  </a:lnTo>
                  <a:lnTo>
                    <a:pt x="0" y="389"/>
                  </a:lnTo>
                  <a:lnTo>
                    <a:pt x="7" y="391"/>
                  </a:lnTo>
                  <a:lnTo>
                    <a:pt x="7" y="3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54"/>
            <p:cNvSpPr>
              <a:spLocks/>
            </p:cNvSpPr>
            <p:nvPr/>
          </p:nvSpPr>
          <p:spPr bwMode="auto">
            <a:xfrm>
              <a:off x="473" y="1298"/>
              <a:ext cx="34" cy="64"/>
            </a:xfrm>
            <a:custGeom>
              <a:avLst/>
              <a:gdLst>
                <a:gd name="T0" fmla="*/ 116 w 139"/>
                <a:gd name="T1" fmla="*/ 39 h 324"/>
                <a:gd name="T2" fmla="*/ 58 w 139"/>
                <a:gd name="T3" fmla="*/ 232 h 324"/>
                <a:gd name="T4" fmla="*/ 5 w 139"/>
                <a:gd name="T5" fmla="*/ 304 h 324"/>
                <a:gd name="T6" fmla="*/ 0 w 139"/>
                <a:gd name="T7" fmla="*/ 324 h 324"/>
                <a:gd name="T8" fmla="*/ 49 w 139"/>
                <a:gd name="T9" fmla="*/ 259 h 324"/>
                <a:gd name="T10" fmla="*/ 31 w 139"/>
                <a:gd name="T11" fmla="*/ 318 h 324"/>
                <a:gd name="T12" fmla="*/ 60 w 139"/>
                <a:gd name="T13" fmla="*/ 250 h 324"/>
                <a:gd name="T14" fmla="*/ 139 w 139"/>
                <a:gd name="T15" fmla="*/ 0 h 324"/>
                <a:gd name="T16" fmla="*/ 116 w 139"/>
                <a:gd name="T17" fmla="*/ 39 h 324"/>
                <a:gd name="T18" fmla="*/ 116 w 139"/>
                <a:gd name="T19" fmla="*/ 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24">
                  <a:moveTo>
                    <a:pt x="116" y="39"/>
                  </a:moveTo>
                  <a:lnTo>
                    <a:pt x="58" y="232"/>
                  </a:lnTo>
                  <a:lnTo>
                    <a:pt x="5" y="304"/>
                  </a:lnTo>
                  <a:lnTo>
                    <a:pt x="0" y="324"/>
                  </a:lnTo>
                  <a:lnTo>
                    <a:pt x="49" y="259"/>
                  </a:lnTo>
                  <a:lnTo>
                    <a:pt x="31" y="318"/>
                  </a:lnTo>
                  <a:lnTo>
                    <a:pt x="60" y="250"/>
                  </a:lnTo>
                  <a:lnTo>
                    <a:pt x="139" y="0"/>
                  </a:lnTo>
                  <a:lnTo>
                    <a:pt x="116" y="39"/>
                  </a:lnTo>
                  <a:lnTo>
                    <a:pt x="116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55"/>
            <p:cNvSpPr>
              <a:spLocks/>
            </p:cNvSpPr>
            <p:nvPr/>
          </p:nvSpPr>
          <p:spPr bwMode="auto">
            <a:xfrm>
              <a:off x="494" y="1308"/>
              <a:ext cx="98" cy="31"/>
            </a:xfrm>
            <a:custGeom>
              <a:avLst/>
              <a:gdLst>
                <a:gd name="T0" fmla="*/ 9 w 393"/>
                <a:gd name="T1" fmla="*/ 130 h 157"/>
                <a:gd name="T2" fmla="*/ 42 w 393"/>
                <a:gd name="T3" fmla="*/ 77 h 157"/>
                <a:gd name="T4" fmla="*/ 210 w 393"/>
                <a:gd name="T5" fmla="*/ 0 h 157"/>
                <a:gd name="T6" fmla="*/ 393 w 393"/>
                <a:gd name="T7" fmla="*/ 149 h 157"/>
                <a:gd name="T8" fmla="*/ 386 w 393"/>
                <a:gd name="T9" fmla="*/ 154 h 157"/>
                <a:gd name="T10" fmla="*/ 207 w 393"/>
                <a:gd name="T11" fmla="*/ 11 h 157"/>
                <a:gd name="T12" fmla="*/ 46 w 393"/>
                <a:gd name="T13" fmla="*/ 82 h 157"/>
                <a:gd name="T14" fmla="*/ 0 w 393"/>
                <a:gd name="T15" fmla="*/ 157 h 157"/>
                <a:gd name="T16" fmla="*/ 9 w 393"/>
                <a:gd name="T17" fmla="*/ 130 h 157"/>
                <a:gd name="T18" fmla="*/ 9 w 393"/>
                <a:gd name="T19" fmla="*/ 1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3" h="157">
                  <a:moveTo>
                    <a:pt x="9" y="130"/>
                  </a:moveTo>
                  <a:lnTo>
                    <a:pt x="42" y="77"/>
                  </a:lnTo>
                  <a:lnTo>
                    <a:pt x="210" y="0"/>
                  </a:lnTo>
                  <a:lnTo>
                    <a:pt x="393" y="149"/>
                  </a:lnTo>
                  <a:lnTo>
                    <a:pt x="386" y="154"/>
                  </a:lnTo>
                  <a:lnTo>
                    <a:pt x="207" y="11"/>
                  </a:lnTo>
                  <a:lnTo>
                    <a:pt x="46" y="82"/>
                  </a:lnTo>
                  <a:lnTo>
                    <a:pt x="0" y="157"/>
                  </a:lnTo>
                  <a:lnTo>
                    <a:pt x="9" y="130"/>
                  </a:lnTo>
                  <a:lnTo>
                    <a:pt x="9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56"/>
            <p:cNvSpPr>
              <a:spLocks/>
            </p:cNvSpPr>
            <p:nvPr/>
          </p:nvSpPr>
          <p:spPr bwMode="auto">
            <a:xfrm>
              <a:off x="567" y="1312"/>
              <a:ext cx="75" cy="31"/>
            </a:xfrm>
            <a:custGeom>
              <a:avLst/>
              <a:gdLst>
                <a:gd name="T0" fmla="*/ 0 w 300"/>
                <a:gd name="T1" fmla="*/ 145 h 157"/>
                <a:gd name="T2" fmla="*/ 200 w 300"/>
                <a:gd name="T3" fmla="*/ 9 h 157"/>
                <a:gd name="T4" fmla="*/ 300 w 300"/>
                <a:gd name="T5" fmla="*/ 0 h 157"/>
                <a:gd name="T6" fmla="*/ 279 w 300"/>
                <a:gd name="T7" fmla="*/ 20 h 157"/>
                <a:gd name="T8" fmla="*/ 194 w 300"/>
                <a:gd name="T9" fmla="*/ 29 h 157"/>
                <a:gd name="T10" fmla="*/ 14 w 300"/>
                <a:gd name="T11" fmla="*/ 157 h 157"/>
                <a:gd name="T12" fmla="*/ 0 w 300"/>
                <a:gd name="T13" fmla="*/ 145 h 157"/>
                <a:gd name="T14" fmla="*/ 0 w 300"/>
                <a:gd name="T15" fmla="*/ 1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157">
                  <a:moveTo>
                    <a:pt x="0" y="145"/>
                  </a:moveTo>
                  <a:lnTo>
                    <a:pt x="200" y="9"/>
                  </a:lnTo>
                  <a:lnTo>
                    <a:pt x="300" y="0"/>
                  </a:lnTo>
                  <a:lnTo>
                    <a:pt x="279" y="20"/>
                  </a:lnTo>
                  <a:lnTo>
                    <a:pt x="194" y="29"/>
                  </a:lnTo>
                  <a:lnTo>
                    <a:pt x="14" y="157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57"/>
            <p:cNvSpPr>
              <a:spLocks/>
            </p:cNvSpPr>
            <p:nvPr/>
          </p:nvSpPr>
          <p:spPr bwMode="auto">
            <a:xfrm>
              <a:off x="429" y="1415"/>
              <a:ext cx="76" cy="43"/>
            </a:xfrm>
            <a:custGeom>
              <a:avLst/>
              <a:gdLst>
                <a:gd name="T0" fmla="*/ 80 w 303"/>
                <a:gd name="T1" fmla="*/ 0 h 215"/>
                <a:gd name="T2" fmla="*/ 59 w 303"/>
                <a:gd name="T3" fmla="*/ 14 h 215"/>
                <a:gd name="T4" fmla="*/ 43 w 303"/>
                <a:gd name="T5" fmla="*/ 33 h 215"/>
                <a:gd name="T6" fmla="*/ 35 w 303"/>
                <a:gd name="T7" fmla="*/ 49 h 215"/>
                <a:gd name="T8" fmla="*/ 32 w 303"/>
                <a:gd name="T9" fmla="*/ 67 h 215"/>
                <a:gd name="T10" fmla="*/ 33 w 303"/>
                <a:gd name="T11" fmla="*/ 92 h 215"/>
                <a:gd name="T12" fmla="*/ 40 w 303"/>
                <a:gd name="T13" fmla="*/ 118 h 215"/>
                <a:gd name="T14" fmla="*/ 52 w 303"/>
                <a:gd name="T15" fmla="*/ 139 h 215"/>
                <a:gd name="T16" fmla="*/ 72 w 303"/>
                <a:gd name="T17" fmla="*/ 164 h 215"/>
                <a:gd name="T18" fmla="*/ 102 w 303"/>
                <a:gd name="T19" fmla="*/ 186 h 215"/>
                <a:gd name="T20" fmla="*/ 129 w 303"/>
                <a:gd name="T21" fmla="*/ 197 h 215"/>
                <a:gd name="T22" fmla="*/ 156 w 303"/>
                <a:gd name="T23" fmla="*/ 204 h 215"/>
                <a:gd name="T24" fmla="*/ 187 w 303"/>
                <a:gd name="T25" fmla="*/ 205 h 215"/>
                <a:gd name="T26" fmla="*/ 218 w 303"/>
                <a:gd name="T27" fmla="*/ 194 h 215"/>
                <a:gd name="T28" fmla="*/ 240 w 303"/>
                <a:gd name="T29" fmla="*/ 185 h 215"/>
                <a:gd name="T30" fmla="*/ 266 w 303"/>
                <a:gd name="T31" fmla="*/ 163 h 215"/>
                <a:gd name="T32" fmla="*/ 282 w 303"/>
                <a:gd name="T33" fmla="*/ 138 h 215"/>
                <a:gd name="T34" fmla="*/ 287 w 303"/>
                <a:gd name="T35" fmla="*/ 117 h 215"/>
                <a:gd name="T36" fmla="*/ 303 w 303"/>
                <a:gd name="T37" fmla="*/ 128 h 215"/>
                <a:gd name="T38" fmla="*/ 286 w 303"/>
                <a:gd name="T39" fmla="*/ 146 h 215"/>
                <a:gd name="T40" fmla="*/ 278 w 303"/>
                <a:gd name="T41" fmla="*/ 167 h 215"/>
                <a:gd name="T42" fmla="*/ 262 w 303"/>
                <a:gd name="T43" fmla="*/ 176 h 215"/>
                <a:gd name="T44" fmla="*/ 265 w 303"/>
                <a:gd name="T45" fmla="*/ 188 h 215"/>
                <a:gd name="T46" fmla="*/ 255 w 303"/>
                <a:gd name="T47" fmla="*/ 197 h 215"/>
                <a:gd name="T48" fmla="*/ 247 w 303"/>
                <a:gd name="T49" fmla="*/ 190 h 215"/>
                <a:gd name="T50" fmla="*/ 227 w 303"/>
                <a:gd name="T51" fmla="*/ 199 h 215"/>
                <a:gd name="T52" fmla="*/ 221 w 303"/>
                <a:gd name="T53" fmla="*/ 198 h 215"/>
                <a:gd name="T54" fmla="*/ 215 w 303"/>
                <a:gd name="T55" fmla="*/ 205 h 215"/>
                <a:gd name="T56" fmla="*/ 183 w 303"/>
                <a:gd name="T57" fmla="*/ 214 h 215"/>
                <a:gd name="T58" fmla="*/ 175 w 303"/>
                <a:gd name="T59" fmla="*/ 209 h 215"/>
                <a:gd name="T60" fmla="*/ 164 w 303"/>
                <a:gd name="T61" fmla="*/ 215 h 215"/>
                <a:gd name="T62" fmla="*/ 142 w 303"/>
                <a:gd name="T63" fmla="*/ 210 h 215"/>
                <a:gd name="T64" fmla="*/ 131 w 303"/>
                <a:gd name="T65" fmla="*/ 211 h 215"/>
                <a:gd name="T66" fmla="*/ 125 w 303"/>
                <a:gd name="T67" fmla="*/ 200 h 215"/>
                <a:gd name="T68" fmla="*/ 107 w 303"/>
                <a:gd name="T69" fmla="*/ 199 h 215"/>
                <a:gd name="T70" fmla="*/ 102 w 303"/>
                <a:gd name="T71" fmla="*/ 190 h 215"/>
                <a:gd name="T72" fmla="*/ 88 w 303"/>
                <a:gd name="T73" fmla="*/ 185 h 215"/>
                <a:gd name="T74" fmla="*/ 77 w 303"/>
                <a:gd name="T75" fmla="*/ 197 h 215"/>
                <a:gd name="T76" fmla="*/ 70 w 303"/>
                <a:gd name="T77" fmla="*/ 176 h 215"/>
                <a:gd name="T78" fmla="*/ 56 w 303"/>
                <a:gd name="T79" fmla="*/ 177 h 215"/>
                <a:gd name="T80" fmla="*/ 37 w 303"/>
                <a:gd name="T81" fmla="*/ 165 h 215"/>
                <a:gd name="T82" fmla="*/ 57 w 303"/>
                <a:gd name="T83" fmla="*/ 164 h 215"/>
                <a:gd name="T84" fmla="*/ 49 w 303"/>
                <a:gd name="T85" fmla="*/ 151 h 215"/>
                <a:gd name="T86" fmla="*/ 39 w 303"/>
                <a:gd name="T87" fmla="*/ 146 h 215"/>
                <a:gd name="T88" fmla="*/ 29 w 303"/>
                <a:gd name="T89" fmla="*/ 136 h 215"/>
                <a:gd name="T90" fmla="*/ 42 w 303"/>
                <a:gd name="T91" fmla="*/ 139 h 215"/>
                <a:gd name="T92" fmla="*/ 33 w 303"/>
                <a:gd name="T93" fmla="*/ 118 h 215"/>
                <a:gd name="T94" fmla="*/ 21 w 303"/>
                <a:gd name="T95" fmla="*/ 131 h 215"/>
                <a:gd name="T96" fmla="*/ 5 w 303"/>
                <a:gd name="T97" fmla="*/ 128 h 215"/>
                <a:gd name="T98" fmla="*/ 0 w 303"/>
                <a:gd name="T99" fmla="*/ 113 h 215"/>
                <a:gd name="T100" fmla="*/ 5 w 303"/>
                <a:gd name="T101" fmla="*/ 101 h 215"/>
                <a:gd name="T102" fmla="*/ 11 w 303"/>
                <a:gd name="T103" fmla="*/ 113 h 215"/>
                <a:gd name="T104" fmla="*/ 25 w 303"/>
                <a:gd name="T105" fmla="*/ 100 h 215"/>
                <a:gd name="T106" fmla="*/ 18 w 303"/>
                <a:gd name="T107" fmla="*/ 89 h 215"/>
                <a:gd name="T108" fmla="*/ 24 w 303"/>
                <a:gd name="T109" fmla="*/ 75 h 215"/>
                <a:gd name="T110" fmla="*/ 25 w 303"/>
                <a:gd name="T111" fmla="*/ 58 h 215"/>
                <a:gd name="T112" fmla="*/ 29 w 303"/>
                <a:gd name="T113" fmla="*/ 56 h 215"/>
                <a:gd name="T114" fmla="*/ 28 w 303"/>
                <a:gd name="T115" fmla="*/ 40 h 215"/>
                <a:gd name="T116" fmla="*/ 37 w 303"/>
                <a:gd name="T117" fmla="*/ 37 h 215"/>
                <a:gd name="T118" fmla="*/ 46 w 303"/>
                <a:gd name="T119" fmla="*/ 16 h 215"/>
                <a:gd name="T120" fmla="*/ 80 w 303"/>
                <a:gd name="T121" fmla="*/ 0 h 215"/>
                <a:gd name="T122" fmla="*/ 80 w 303"/>
                <a:gd name="T1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3" h="215">
                  <a:moveTo>
                    <a:pt x="80" y="0"/>
                  </a:moveTo>
                  <a:lnTo>
                    <a:pt x="59" y="14"/>
                  </a:lnTo>
                  <a:lnTo>
                    <a:pt x="43" y="33"/>
                  </a:lnTo>
                  <a:lnTo>
                    <a:pt x="35" y="49"/>
                  </a:lnTo>
                  <a:lnTo>
                    <a:pt x="32" y="67"/>
                  </a:lnTo>
                  <a:lnTo>
                    <a:pt x="33" y="92"/>
                  </a:lnTo>
                  <a:lnTo>
                    <a:pt x="40" y="118"/>
                  </a:lnTo>
                  <a:lnTo>
                    <a:pt x="52" y="139"/>
                  </a:lnTo>
                  <a:lnTo>
                    <a:pt x="72" y="164"/>
                  </a:lnTo>
                  <a:lnTo>
                    <a:pt x="102" y="186"/>
                  </a:lnTo>
                  <a:lnTo>
                    <a:pt x="129" y="197"/>
                  </a:lnTo>
                  <a:lnTo>
                    <a:pt x="156" y="204"/>
                  </a:lnTo>
                  <a:lnTo>
                    <a:pt x="187" y="205"/>
                  </a:lnTo>
                  <a:lnTo>
                    <a:pt x="218" y="194"/>
                  </a:lnTo>
                  <a:lnTo>
                    <a:pt x="240" y="185"/>
                  </a:lnTo>
                  <a:lnTo>
                    <a:pt x="266" y="163"/>
                  </a:lnTo>
                  <a:lnTo>
                    <a:pt x="282" y="138"/>
                  </a:lnTo>
                  <a:lnTo>
                    <a:pt x="287" y="117"/>
                  </a:lnTo>
                  <a:lnTo>
                    <a:pt x="303" y="128"/>
                  </a:lnTo>
                  <a:lnTo>
                    <a:pt x="286" y="146"/>
                  </a:lnTo>
                  <a:lnTo>
                    <a:pt x="278" y="167"/>
                  </a:lnTo>
                  <a:lnTo>
                    <a:pt x="262" y="176"/>
                  </a:lnTo>
                  <a:lnTo>
                    <a:pt x="265" y="188"/>
                  </a:lnTo>
                  <a:lnTo>
                    <a:pt x="255" y="197"/>
                  </a:lnTo>
                  <a:lnTo>
                    <a:pt x="247" y="190"/>
                  </a:lnTo>
                  <a:lnTo>
                    <a:pt x="227" y="199"/>
                  </a:lnTo>
                  <a:lnTo>
                    <a:pt x="221" y="198"/>
                  </a:lnTo>
                  <a:lnTo>
                    <a:pt x="215" y="205"/>
                  </a:lnTo>
                  <a:lnTo>
                    <a:pt x="183" y="214"/>
                  </a:lnTo>
                  <a:lnTo>
                    <a:pt x="175" y="209"/>
                  </a:lnTo>
                  <a:lnTo>
                    <a:pt x="164" y="215"/>
                  </a:lnTo>
                  <a:lnTo>
                    <a:pt x="142" y="210"/>
                  </a:lnTo>
                  <a:lnTo>
                    <a:pt x="131" y="211"/>
                  </a:lnTo>
                  <a:lnTo>
                    <a:pt x="125" y="200"/>
                  </a:lnTo>
                  <a:lnTo>
                    <a:pt x="107" y="199"/>
                  </a:lnTo>
                  <a:lnTo>
                    <a:pt x="102" y="190"/>
                  </a:lnTo>
                  <a:lnTo>
                    <a:pt x="88" y="185"/>
                  </a:lnTo>
                  <a:lnTo>
                    <a:pt x="77" y="197"/>
                  </a:lnTo>
                  <a:lnTo>
                    <a:pt x="70" y="176"/>
                  </a:lnTo>
                  <a:lnTo>
                    <a:pt x="56" y="177"/>
                  </a:lnTo>
                  <a:lnTo>
                    <a:pt x="37" y="165"/>
                  </a:lnTo>
                  <a:lnTo>
                    <a:pt x="57" y="164"/>
                  </a:lnTo>
                  <a:lnTo>
                    <a:pt x="49" y="151"/>
                  </a:lnTo>
                  <a:lnTo>
                    <a:pt x="39" y="146"/>
                  </a:lnTo>
                  <a:lnTo>
                    <a:pt x="29" y="136"/>
                  </a:lnTo>
                  <a:lnTo>
                    <a:pt x="42" y="139"/>
                  </a:lnTo>
                  <a:lnTo>
                    <a:pt x="33" y="118"/>
                  </a:lnTo>
                  <a:lnTo>
                    <a:pt x="21" y="131"/>
                  </a:lnTo>
                  <a:lnTo>
                    <a:pt x="5" y="128"/>
                  </a:lnTo>
                  <a:lnTo>
                    <a:pt x="0" y="113"/>
                  </a:lnTo>
                  <a:lnTo>
                    <a:pt x="5" y="101"/>
                  </a:lnTo>
                  <a:lnTo>
                    <a:pt x="11" y="113"/>
                  </a:lnTo>
                  <a:lnTo>
                    <a:pt x="25" y="100"/>
                  </a:lnTo>
                  <a:lnTo>
                    <a:pt x="18" y="89"/>
                  </a:lnTo>
                  <a:lnTo>
                    <a:pt x="24" y="75"/>
                  </a:lnTo>
                  <a:lnTo>
                    <a:pt x="25" y="58"/>
                  </a:lnTo>
                  <a:lnTo>
                    <a:pt x="29" y="56"/>
                  </a:lnTo>
                  <a:lnTo>
                    <a:pt x="28" y="40"/>
                  </a:lnTo>
                  <a:lnTo>
                    <a:pt x="37" y="37"/>
                  </a:lnTo>
                  <a:lnTo>
                    <a:pt x="46" y="1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58"/>
            <p:cNvSpPr>
              <a:spLocks/>
            </p:cNvSpPr>
            <p:nvPr/>
          </p:nvSpPr>
          <p:spPr bwMode="auto">
            <a:xfrm>
              <a:off x="570" y="1496"/>
              <a:ext cx="43" cy="20"/>
            </a:xfrm>
            <a:custGeom>
              <a:avLst/>
              <a:gdLst>
                <a:gd name="T0" fmla="*/ 0 w 170"/>
                <a:gd name="T1" fmla="*/ 97 h 97"/>
                <a:gd name="T2" fmla="*/ 3 w 170"/>
                <a:gd name="T3" fmla="*/ 85 h 97"/>
                <a:gd name="T4" fmla="*/ 22 w 170"/>
                <a:gd name="T5" fmla="*/ 77 h 97"/>
                <a:gd name="T6" fmla="*/ 33 w 170"/>
                <a:gd name="T7" fmla="*/ 65 h 97"/>
                <a:gd name="T8" fmla="*/ 61 w 170"/>
                <a:gd name="T9" fmla="*/ 53 h 97"/>
                <a:gd name="T10" fmla="*/ 88 w 170"/>
                <a:gd name="T11" fmla="*/ 29 h 97"/>
                <a:gd name="T12" fmla="*/ 103 w 170"/>
                <a:gd name="T13" fmla="*/ 31 h 97"/>
                <a:gd name="T14" fmla="*/ 110 w 170"/>
                <a:gd name="T15" fmla="*/ 10 h 97"/>
                <a:gd name="T16" fmla="*/ 135 w 170"/>
                <a:gd name="T17" fmla="*/ 10 h 97"/>
                <a:gd name="T18" fmla="*/ 147 w 170"/>
                <a:gd name="T19" fmla="*/ 0 h 97"/>
                <a:gd name="T20" fmla="*/ 170 w 170"/>
                <a:gd name="T21" fmla="*/ 0 h 97"/>
                <a:gd name="T22" fmla="*/ 159 w 170"/>
                <a:gd name="T23" fmla="*/ 20 h 97"/>
                <a:gd name="T24" fmla="*/ 116 w 170"/>
                <a:gd name="T25" fmla="*/ 42 h 97"/>
                <a:gd name="T26" fmla="*/ 87 w 170"/>
                <a:gd name="T27" fmla="*/ 52 h 97"/>
                <a:gd name="T28" fmla="*/ 0 w 170"/>
                <a:gd name="T29" fmla="*/ 97 h 97"/>
                <a:gd name="T30" fmla="*/ 0 w 170"/>
                <a:gd name="T3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" h="97">
                  <a:moveTo>
                    <a:pt x="0" y="97"/>
                  </a:moveTo>
                  <a:lnTo>
                    <a:pt x="3" y="85"/>
                  </a:lnTo>
                  <a:lnTo>
                    <a:pt x="22" y="77"/>
                  </a:lnTo>
                  <a:lnTo>
                    <a:pt x="33" y="65"/>
                  </a:lnTo>
                  <a:lnTo>
                    <a:pt x="61" y="53"/>
                  </a:lnTo>
                  <a:lnTo>
                    <a:pt x="88" y="29"/>
                  </a:lnTo>
                  <a:lnTo>
                    <a:pt x="103" y="31"/>
                  </a:lnTo>
                  <a:lnTo>
                    <a:pt x="110" y="10"/>
                  </a:lnTo>
                  <a:lnTo>
                    <a:pt x="135" y="10"/>
                  </a:lnTo>
                  <a:lnTo>
                    <a:pt x="147" y="0"/>
                  </a:lnTo>
                  <a:lnTo>
                    <a:pt x="170" y="0"/>
                  </a:lnTo>
                  <a:lnTo>
                    <a:pt x="159" y="20"/>
                  </a:lnTo>
                  <a:lnTo>
                    <a:pt x="116" y="42"/>
                  </a:lnTo>
                  <a:lnTo>
                    <a:pt x="87" y="52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59"/>
            <p:cNvSpPr>
              <a:spLocks/>
            </p:cNvSpPr>
            <p:nvPr/>
          </p:nvSpPr>
          <p:spPr bwMode="auto">
            <a:xfrm>
              <a:off x="538" y="1496"/>
              <a:ext cx="22" cy="15"/>
            </a:xfrm>
            <a:custGeom>
              <a:avLst/>
              <a:gdLst>
                <a:gd name="T0" fmla="*/ 5 w 88"/>
                <a:gd name="T1" fmla="*/ 63 h 72"/>
                <a:gd name="T2" fmla="*/ 46 w 88"/>
                <a:gd name="T3" fmla="*/ 31 h 72"/>
                <a:gd name="T4" fmla="*/ 67 w 88"/>
                <a:gd name="T5" fmla="*/ 9 h 72"/>
                <a:gd name="T6" fmla="*/ 88 w 88"/>
                <a:gd name="T7" fmla="*/ 0 h 72"/>
                <a:gd name="T8" fmla="*/ 88 w 88"/>
                <a:gd name="T9" fmla="*/ 19 h 72"/>
                <a:gd name="T10" fmla="*/ 53 w 88"/>
                <a:gd name="T11" fmla="*/ 39 h 72"/>
                <a:gd name="T12" fmla="*/ 0 w 88"/>
                <a:gd name="T13" fmla="*/ 72 h 72"/>
                <a:gd name="T14" fmla="*/ 5 w 88"/>
                <a:gd name="T15" fmla="*/ 63 h 72"/>
                <a:gd name="T16" fmla="*/ 5 w 88"/>
                <a:gd name="T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72">
                  <a:moveTo>
                    <a:pt x="5" y="63"/>
                  </a:moveTo>
                  <a:lnTo>
                    <a:pt x="46" y="31"/>
                  </a:lnTo>
                  <a:lnTo>
                    <a:pt x="67" y="9"/>
                  </a:lnTo>
                  <a:lnTo>
                    <a:pt x="88" y="0"/>
                  </a:lnTo>
                  <a:lnTo>
                    <a:pt x="88" y="19"/>
                  </a:lnTo>
                  <a:lnTo>
                    <a:pt x="53" y="39"/>
                  </a:lnTo>
                  <a:lnTo>
                    <a:pt x="0" y="72"/>
                  </a:lnTo>
                  <a:lnTo>
                    <a:pt x="5" y="63"/>
                  </a:lnTo>
                  <a:lnTo>
                    <a:pt x="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60"/>
            <p:cNvSpPr>
              <a:spLocks/>
            </p:cNvSpPr>
            <p:nvPr/>
          </p:nvSpPr>
          <p:spPr bwMode="auto">
            <a:xfrm>
              <a:off x="540" y="1453"/>
              <a:ext cx="63" cy="46"/>
            </a:xfrm>
            <a:custGeom>
              <a:avLst/>
              <a:gdLst>
                <a:gd name="T0" fmla="*/ 91 w 251"/>
                <a:gd name="T1" fmla="*/ 71 h 231"/>
                <a:gd name="T2" fmla="*/ 161 w 251"/>
                <a:gd name="T3" fmla="*/ 129 h 231"/>
                <a:gd name="T4" fmla="*/ 251 w 251"/>
                <a:gd name="T5" fmla="*/ 203 h 231"/>
                <a:gd name="T6" fmla="*/ 216 w 251"/>
                <a:gd name="T7" fmla="*/ 214 h 231"/>
                <a:gd name="T8" fmla="*/ 199 w 251"/>
                <a:gd name="T9" fmla="*/ 231 h 231"/>
                <a:gd name="T10" fmla="*/ 173 w 251"/>
                <a:gd name="T11" fmla="*/ 175 h 231"/>
                <a:gd name="T12" fmla="*/ 198 w 251"/>
                <a:gd name="T13" fmla="*/ 205 h 231"/>
                <a:gd name="T14" fmla="*/ 185 w 251"/>
                <a:gd name="T15" fmla="*/ 179 h 231"/>
                <a:gd name="T16" fmla="*/ 211 w 251"/>
                <a:gd name="T17" fmla="*/ 193 h 231"/>
                <a:gd name="T18" fmla="*/ 174 w 251"/>
                <a:gd name="T19" fmla="*/ 151 h 231"/>
                <a:gd name="T20" fmla="*/ 146 w 251"/>
                <a:gd name="T21" fmla="*/ 131 h 231"/>
                <a:gd name="T22" fmla="*/ 126 w 251"/>
                <a:gd name="T23" fmla="*/ 142 h 231"/>
                <a:gd name="T24" fmla="*/ 132 w 251"/>
                <a:gd name="T25" fmla="*/ 166 h 231"/>
                <a:gd name="T26" fmla="*/ 121 w 251"/>
                <a:gd name="T27" fmla="*/ 173 h 231"/>
                <a:gd name="T28" fmla="*/ 112 w 251"/>
                <a:gd name="T29" fmla="*/ 150 h 231"/>
                <a:gd name="T30" fmla="*/ 97 w 251"/>
                <a:gd name="T31" fmla="*/ 181 h 231"/>
                <a:gd name="T32" fmla="*/ 84 w 251"/>
                <a:gd name="T33" fmla="*/ 180 h 231"/>
                <a:gd name="T34" fmla="*/ 69 w 251"/>
                <a:gd name="T35" fmla="*/ 192 h 231"/>
                <a:gd name="T36" fmla="*/ 62 w 251"/>
                <a:gd name="T37" fmla="*/ 203 h 231"/>
                <a:gd name="T38" fmla="*/ 53 w 251"/>
                <a:gd name="T39" fmla="*/ 200 h 231"/>
                <a:gd name="T40" fmla="*/ 59 w 251"/>
                <a:gd name="T41" fmla="*/ 180 h 231"/>
                <a:gd name="T42" fmla="*/ 50 w 251"/>
                <a:gd name="T43" fmla="*/ 162 h 231"/>
                <a:gd name="T44" fmla="*/ 35 w 251"/>
                <a:gd name="T45" fmla="*/ 155 h 231"/>
                <a:gd name="T46" fmla="*/ 22 w 251"/>
                <a:gd name="T47" fmla="*/ 167 h 231"/>
                <a:gd name="T48" fmla="*/ 15 w 251"/>
                <a:gd name="T49" fmla="*/ 158 h 231"/>
                <a:gd name="T50" fmla="*/ 13 w 251"/>
                <a:gd name="T51" fmla="*/ 107 h 231"/>
                <a:gd name="T52" fmla="*/ 0 w 251"/>
                <a:gd name="T53" fmla="*/ 91 h 231"/>
                <a:gd name="T54" fmla="*/ 18 w 251"/>
                <a:gd name="T55" fmla="*/ 69 h 231"/>
                <a:gd name="T56" fmla="*/ 22 w 251"/>
                <a:gd name="T57" fmla="*/ 91 h 231"/>
                <a:gd name="T58" fmla="*/ 38 w 251"/>
                <a:gd name="T59" fmla="*/ 99 h 231"/>
                <a:gd name="T60" fmla="*/ 30 w 251"/>
                <a:gd name="T61" fmla="*/ 123 h 231"/>
                <a:gd name="T62" fmla="*/ 53 w 251"/>
                <a:gd name="T63" fmla="*/ 127 h 231"/>
                <a:gd name="T64" fmla="*/ 77 w 251"/>
                <a:gd name="T65" fmla="*/ 151 h 231"/>
                <a:gd name="T66" fmla="*/ 78 w 251"/>
                <a:gd name="T67" fmla="*/ 104 h 231"/>
                <a:gd name="T68" fmla="*/ 104 w 251"/>
                <a:gd name="T69" fmla="*/ 98 h 231"/>
                <a:gd name="T70" fmla="*/ 82 w 251"/>
                <a:gd name="T71" fmla="*/ 74 h 231"/>
                <a:gd name="T72" fmla="*/ 94 w 251"/>
                <a:gd name="T73" fmla="*/ 41 h 231"/>
                <a:gd name="T74" fmla="*/ 83 w 251"/>
                <a:gd name="T75" fmla="*/ 41 h 231"/>
                <a:gd name="T76" fmla="*/ 86 w 251"/>
                <a:gd name="T77" fmla="*/ 4 h 231"/>
                <a:gd name="T78" fmla="*/ 117 w 251"/>
                <a:gd name="T79" fmla="*/ 0 h 231"/>
                <a:gd name="T80" fmla="*/ 126 w 251"/>
                <a:gd name="T81" fmla="*/ 10 h 231"/>
                <a:gd name="T82" fmla="*/ 91 w 251"/>
                <a:gd name="T83" fmla="*/ 71 h 231"/>
                <a:gd name="T84" fmla="*/ 91 w 251"/>
                <a:gd name="T85" fmla="*/ 7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" h="231">
                  <a:moveTo>
                    <a:pt x="91" y="71"/>
                  </a:moveTo>
                  <a:lnTo>
                    <a:pt x="161" y="129"/>
                  </a:lnTo>
                  <a:lnTo>
                    <a:pt x="251" y="203"/>
                  </a:lnTo>
                  <a:lnTo>
                    <a:pt x="216" y="214"/>
                  </a:lnTo>
                  <a:lnTo>
                    <a:pt x="199" y="231"/>
                  </a:lnTo>
                  <a:lnTo>
                    <a:pt x="173" y="175"/>
                  </a:lnTo>
                  <a:lnTo>
                    <a:pt x="198" y="205"/>
                  </a:lnTo>
                  <a:lnTo>
                    <a:pt x="185" y="179"/>
                  </a:lnTo>
                  <a:lnTo>
                    <a:pt x="211" y="193"/>
                  </a:lnTo>
                  <a:lnTo>
                    <a:pt x="174" y="151"/>
                  </a:lnTo>
                  <a:lnTo>
                    <a:pt x="146" y="131"/>
                  </a:lnTo>
                  <a:lnTo>
                    <a:pt x="126" y="142"/>
                  </a:lnTo>
                  <a:lnTo>
                    <a:pt x="132" y="166"/>
                  </a:lnTo>
                  <a:lnTo>
                    <a:pt x="121" y="173"/>
                  </a:lnTo>
                  <a:lnTo>
                    <a:pt x="112" y="150"/>
                  </a:lnTo>
                  <a:lnTo>
                    <a:pt x="97" y="181"/>
                  </a:lnTo>
                  <a:lnTo>
                    <a:pt x="84" y="180"/>
                  </a:lnTo>
                  <a:lnTo>
                    <a:pt x="69" y="192"/>
                  </a:lnTo>
                  <a:lnTo>
                    <a:pt x="62" y="203"/>
                  </a:lnTo>
                  <a:lnTo>
                    <a:pt x="53" y="200"/>
                  </a:lnTo>
                  <a:lnTo>
                    <a:pt x="59" y="180"/>
                  </a:lnTo>
                  <a:lnTo>
                    <a:pt x="50" y="162"/>
                  </a:lnTo>
                  <a:lnTo>
                    <a:pt x="35" y="155"/>
                  </a:lnTo>
                  <a:lnTo>
                    <a:pt x="22" y="167"/>
                  </a:lnTo>
                  <a:lnTo>
                    <a:pt x="15" y="158"/>
                  </a:lnTo>
                  <a:lnTo>
                    <a:pt x="13" y="107"/>
                  </a:lnTo>
                  <a:lnTo>
                    <a:pt x="0" y="91"/>
                  </a:lnTo>
                  <a:lnTo>
                    <a:pt x="18" y="69"/>
                  </a:lnTo>
                  <a:lnTo>
                    <a:pt x="22" y="91"/>
                  </a:lnTo>
                  <a:lnTo>
                    <a:pt x="38" y="99"/>
                  </a:lnTo>
                  <a:lnTo>
                    <a:pt x="30" y="123"/>
                  </a:lnTo>
                  <a:lnTo>
                    <a:pt x="53" y="127"/>
                  </a:lnTo>
                  <a:lnTo>
                    <a:pt x="77" y="151"/>
                  </a:lnTo>
                  <a:lnTo>
                    <a:pt x="78" y="104"/>
                  </a:lnTo>
                  <a:lnTo>
                    <a:pt x="104" y="98"/>
                  </a:lnTo>
                  <a:lnTo>
                    <a:pt x="82" y="74"/>
                  </a:lnTo>
                  <a:lnTo>
                    <a:pt x="94" y="41"/>
                  </a:lnTo>
                  <a:lnTo>
                    <a:pt x="83" y="41"/>
                  </a:lnTo>
                  <a:lnTo>
                    <a:pt x="86" y="4"/>
                  </a:lnTo>
                  <a:lnTo>
                    <a:pt x="117" y="0"/>
                  </a:lnTo>
                  <a:lnTo>
                    <a:pt x="126" y="10"/>
                  </a:lnTo>
                  <a:lnTo>
                    <a:pt x="91" y="71"/>
                  </a:lnTo>
                  <a:lnTo>
                    <a:pt x="91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61"/>
            <p:cNvSpPr>
              <a:spLocks/>
            </p:cNvSpPr>
            <p:nvPr/>
          </p:nvSpPr>
          <p:spPr bwMode="auto">
            <a:xfrm>
              <a:off x="531" y="1477"/>
              <a:ext cx="21" cy="34"/>
            </a:xfrm>
            <a:custGeom>
              <a:avLst/>
              <a:gdLst>
                <a:gd name="T0" fmla="*/ 12 w 82"/>
                <a:gd name="T1" fmla="*/ 0 h 170"/>
                <a:gd name="T2" fmla="*/ 0 w 82"/>
                <a:gd name="T3" fmla="*/ 12 h 170"/>
                <a:gd name="T4" fmla="*/ 11 w 82"/>
                <a:gd name="T5" fmla="*/ 57 h 170"/>
                <a:gd name="T6" fmla="*/ 16 w 82"/>
                <a:gd name="T7" fmla="*/ 108 h 170"/>
                <a:gd name="T8" fmla="*/ 9 w 82"/>
                <a:gd name="T9" fmla="*/ 131 h 170"/>
                <a:gd name="T10" fmla="*/ 18 w 82"/>
                <a:gd name="T11" fmla="*/ 161 h 170"/>
                <a:gd name="T12" fmla="*/ 25 w 82"/>
                <a:gd name="T13" fmla="*/ 170 h 170"/>
                <a:gd name="T14" fmla="*/ 39 w 82"/>
                <a:gd name="T15" fmla="*/ 161 h 170"/>
                <a:gd name="T16" fmla="*/ 39 w 82"/>
                <a:gd name="T17" fmla="*/ 147 h 170"/>
                <a:gd name="T18" fmla="*/ 25 w 82"/>
                <a:gd name="T19" fmla="*/ 139 h 170"/>
                <a:gd name="T20" fmla="*/ 20 w 82"/>
                <a:gd name="T21" fmla="*/ 124 h 170"/>
                <a:gd name="T22" fmla="*/ 52 w 82"/>
                <a:gd name="T23" fmla="*/ 129 h 170"/>
                <a:gd name="T24" fmla="*/ 29 w 82"/>
                <a:gd name="T25" fmla="*/ 104 h 170"/>
                <a:gd name="T26" fmla="*/ 61 w 82"/>
                <a:gd name="T27" fmla="*/ 106 h 170"/>
                <a:gd name="T28" fmla="*/ 73 w 82"/>
                <a:gd name="T29" fmla="*/ 97 h 170"/>
                <a:gd name="T30" fmla="*/ 66 w 82"/>
                <a:gd name="T31" fmla="*/ 86 h 170"/>
                <a:gd name="T32" fmla="*/ 82 w 82"/>
                <a:gd name="T33" fmla="*/ 77 h 170"/>
                <a:gd name="T34" fmla="*/ 80 w 82"/>
                <a:gd name="T35" fmla="*/ 57 h 170"/>
                <a:gd name="T36" fmla="*/ 41 w 82"/>
                <a:gd name="T37" fmla="*/ 70 h 170"/>
                <a:gd name="T38" fmla="*/ 41 w 82"/>
                <a:gd name="T39" fmla="*/ 42 h 170"/>
                <a:gd name="T40" fmla="*/ 18 w 82"/>
                <a:gd name="T41" fmla="*/ 33 h 170"/>
                <a:gd name="T42" fmla="*/ 12 w 82"/>
                <a:gd name="T43" fmla="*/ 0 h 170"/>
                <a:gd name="T44" fmla="*/ 12 w 82"/>
                <a:gd name="T4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70">
                  <a:moveTo>
                    <a:pt x="12" y="0"/>
                  </a:moveTo>
                  <a:lnTo>
                    <a:pt x="0" y="12"/>
                  </a:lnTo>
                  <a:lnTo>
                    <a:pt x="11" y="57"/>
                  </a:lnTo>
                  <a:lnTo>
                    <a:pt x="16" y="108"/>
                  </a:lnTo>
                  <a:lnTo>
                    <a:pt x="9" y="131"/>
                  </a:lnTo>
                  <a:lnTo>
                    <a:pt x="18" y="161"/>
                  </a:lnTo>
                  <a:lnTo>
                    <a:pt x="25" y="170"/>
                  </a:lnTo>
                  <a:lnTo>
                    <a:pt x="39" y="161"/>
                  </a:lnTo>
                  <a:lnTo>
                    <a:pt x="39" y="147"/>
                  </a:lnTo>
                  <a:lnTo>
                    <a:pt x="25" y="139"/>
                  </a:lnTo>
                  <a:lnTo>
                    <a:pt x="20" y="124"/>
                  </a:lnTo>
                  <a:lnTo>
                    <a:pt x="52" y="129"/>
                  </a:lnTo>
                  <a:lnTo>
                    <a:pt x="29" y="104"/>
                  </a:lnTo>
                  <a:lnTo>
                    <a:pt x="61" y="106"/>
                  </a:lnTo>
                  <a:lnTo>
                    <a:pt x="73" y="97"/>
                  </a:lnTo>
                  <a:lnTo>
                    <a:pt x="66" y="86"/>
                  </a:lnTo>
                  <a:lnTo>
                    <a:pt x="82" y="77"/>
                  </a:lnTo>
                  <a:lnTo>
                    <a:pt x="80" y="57"/>
                  </a:lnTo>
                  <a:lnTo>
                    <a:pt x="41" y="70"/>
                  </a:lnTo>
                  <a:lnTo>
                    <a:pt x="41" y="42"/>
                  </a:lnTo>
                  <a:lnTo>
                    <a:pt x="18" y="3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62"/>
            <p:cNvSpPr>
              <a:spLocks/>
            </p:cNvSpPr>
            <p:nvPr/>
          </p:nvSpPr>
          <p:spPr bwMode="auto">
            <a:xfrm>
              <a:off x="547" y="1456"/>
              <a:ext cx="13" cy="17"/>
            </a:xfrm>
            <a:custGeom>
              <a:avLst/>
              <a:gdLst>
                <a:gd name="T0" fmla="*/ 25 w 56"/>
                <a:gd name="T1" fmla="*/ 85 h 85"/>
                <a:gd name="T2" fmla="*/ 30 w 56"/>
                <a:gd name="T3" fmla="*/ 61 h 85"/>
                <a:gd name="T4" fmla="*/ 2 w 56"/>
                <a:gd name="T5" fmla="*/ 58 h 85"/>
                <a:gd name="T6" fmla="*/ 0 w 56"/>
                <a:gd name="T7" fmla="*/ 39 h 85"/>
                <a:gd name="T8" fmla="*/ 24 w 56"/>
                <a:gd name="T9" fmla="*/ 31 h 85"/>
                <a:gd name="T10" fmla="*/ 33 w 56"/>
                <a:gd name="T11" fmla="*/ 12 h 85"/>
                <a:gd name="T12" fmla="*/ 56 w 56"/>
                <a:gd name="T13" fmla="*/ 0 h 85"/>
                <a:gd name="T14" fmla="*/ 49 w 56"/>
                <a:gd name="T15" fmla="*/ 37 h 85"/>
                <a:gd name="T16" fmla="*/ 31 w 56"/>
                <a:gd name="T17" fmla="*/ 44 h 85"/>
                <a:gd name="T18" fmla="*/ 49 w 56"/>
                <a:gd name="T19" fmla="*/ 52 h 85"/>
                <a:gd name="T20" fmla="*/ 39 w 56"/>
                <a:gd name="T21" fmla="*/ 68 h 85"/>
                <a:gd name="T22" fmla="*/ 50 w 56"/>
                <a:gd name="T23" fmla="*/ 84 h 85"/>
                <a:gd name="T24" fmla="*/ 25 w 56"/>
                <a:gd name="T25" fmla="*/ 85 h 85"/>
                <a:gd name="T26" fmla="*/ 25 w 56"/>
                <a:gd name="T2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85">
                  <a:moveTo>
                    <a:pt x="25" y="85"/>
                  </a:moveTo>
                  <a:lnTo>
                    <a:pt x="30" y="61"/>
                  </a:lnTo>
                  <a:lnTo>
                    <a:pt x="2" y="58"/>
                  </a:lnTo>
                  <a:lnTo>
                    <a:pt x="0" y="39"/>
                  </a:lnTo>
                  <a:lnTo>
                    <a:pt x="24" y="31"/>
                  </a:lnTo>
                  <a:lnTo>
                    <a:pt x="33" y="12"/>
                  </a:lnTo>
                  <a:lnTo>
                    <a:pt x="56" y="0"/>
                  </a:lnTo>
                  <a:lnTo>
                    <a:pt x="49" y="37"/>
                  </a:lnTo>
                  <a:lnTo>
                    <a:pt x="31" y="44"/>
                  </a:lnTo>
                  <a:lnTo>
                    <a:pt x="49" y="52"/>
                  </a:lnTo>
                  <a:lnTo>
                    <a:pt x="39" y="68"/>
                  </a:lnTo>
                  <a:lnTo>
                    <a:pt x="50" y="84"/>
                  </a:lnTo>
                  <a:lnTo>
                    <a:pt x="25" y="85"/>
                  </a:lnTo>
                  <a:lnTo>
                    <a:pt x="25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63"/>
            <p:cNvSpPr>
              <a:spLocks/>
            </p:cNvSpPr>
            <p:nvPr/>
          </p:nvSpPr>
          <p:spPr bwMode="auto">
            <a:xfrm>
              <a:off x="528" y="1492"/>
              <a:ext cx="5" cy="4"/>
            </a:xfrm>
            <a:custGeom>
              <a:avLst/>
              <a:gdLst>
                <a:gd name="T0" fmla="*/ 0 w 21"/>
                <a:gd name="T1" fmla="*/ 19 h 19"/>
                <a:gd name="T2" fmla="*/ 6 w 21"/>
                <a:gd name="T3" fmla="*/ 3 h 19"/>
                <a:gd name="T4" fmla="*/ 17 w 21"/>
                <a:gd name="T5" fmla="*/ 0 h 19"/>
                <a:gd name="T6" fmla="*/ 21 w 21"/>
                <a:gd name="T7" fmla="*/ 16 h 19"/>
                <a:gd name="T8" fmla="*/ 12 w 21"/>
                <a:gd name="T9" fmla="*/ 14 h 19"/>
                <a:gd name="T10" fmla="*/ 0 w 21"/>
                <a:gd name="T11" fmla="*/ 19 h 19"/>
                <a:gd name="T12" fmla="*/ 0 w 2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6" y="3"/>
                  </a:lnTo>
                  <a:lnTo>
                    <a:pt x="17" y="0"/>
                  </a:lnTo>
                  <a:lnTo>
                    <a:pt x="21" y="16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4"/>
            <p:cNvSpPr>
              <a:spLocks/>
            </p:cNvSpPr>
            <p:nvPr/>
          </p:nvSpPr>
          <p:spPr bwMode="auto">
            <a:xfrm>
              <a:off x="508" y="1469"/>
              <a:ext cx="25" cy="21"/>
            </a:xfrm>
            <a:custGeom>
              <a:avLst/>
              <a:gdLst>
                <a:gd name="T0" fmla="*/ 92 w 97"/>
                <a:gd name="T1" fmla="*/ 101 h 101"/>
                <a:gd name="T2" fmla="*/ 78 w 97"/>
                <a:gd name="T3" fmla="*/ 76 h 101"/>
                <a:gd name="T4" fmla="*/ 68 w 97"/>
                <a:gd name="T5" fmla="*/ 77 h 101"/>
                <a:gd name="T6" fmla="*/ 72 w 97"/>
                <a:gd name="T7" fmla="*/ 64 h 101"/>
                <a:gd name="T8" fmla="*/ 58 w 97"/>
                <a:gd name="T9" fmla="*/ 48 h 101"/>
                <a:gd name="T10" fmla="*/ 40 w 97"/>
                <a:gd name="T11" fmla="*/ 62 h 101"/>
                <a:gd name="T12" fmla="*/ 32 w 97"/>
                <a:gd name="T13" fmla="*/ 58 h 101"/>
                <a:gd name="T14" fmla="*/ 19 w 97"/>
                <a:gd name="T15" fmla="*/ 70 h 101"/>
                <a:gd name="T16" fmla="*/ 17 w 97"/>
                <a:gd name="T17" fmla="*/ 59 h 101"/>
                <a:gd name="T18" fmla="*/ 0 w 97"/>
                <a:gd name="T19" fmla="*/ 68 h 101"/>
                <a:gd name="T20" fmla="*/ 16 w 97"/>
                <a:gd name="T21" fmla="*/ 44 h 101"/>
                <a:gd name="T22" fmla="*/ 20 w 97"/>
                <a:gd name="T23" fmla="*/ 25 h 101"/>
                <a:gd name="T24" fmla="*/ 37 w 97"/>
                <a:gd name="T25" fmla="*/ 20 h 101"/>
                <a:gd name="T26" fmla="*/ 22 w 97"/>
                <a:gd name="T27" fmla="*/ 4 h 101"/>
                <a:gd name="T28" fmla="*/ 42 w 97"/>
                <a:gd name="T29" fmla="*/ 3 h 101"/>
                <a:gd name="T30" fmla="*/ 47 w 97"/>
                <a:gd name="T31" fmla="*/ 17 h 101"/>
                <a:gd name="T32" fmla="*/ 33 w 97"/>
                <a:gd name="T33" fmla="*/ 33 h 101"/>
                <a:gd name="T34" fmla="*/ 45 w 97"/>
                <a:gd name="T35" fmla="*/ 38 h 101"/>
                <a:gd name="T36" fmla="*/ 78 w 97"/>
                <a:gd name="T37" fmla="*/ 0 h 101"/>
                <a:gd name="T38" fmla="*/ 86 w 97"/>
                <a:gd name="T39" fmla="*/ 0 h 101"/>
                <a:gd name="T40" fmla="*/ 67 w 97"/>
                <a:gd name="T41" fmla="*/ 31 h 101"/>
                <a:gd name="T42" fmla="*/ 69 w 97"/>
                <a:gd name="T43" fmla="*/ 42 h 101"/>
                <a:gd name="T44" fmla="*/ 87 w 97"/>
                <a:gd name="T45" fmla="*/ 30 h 101"/>
                <a:gd name="T46" fmla="*/ 97 w 97"/>
                <a:gd name="T47" fmla="*/ 11 h 101"/>
                <a:gd name="T48" fmla="*/ 89 w 97"/>
                <a:gd name="T49" fmla="*/ 45 h 101"/>
                <a:gd name="T50" fmla="*/ 77 w 97"/>
                <a:gd name="T51" fmla="*/ 67 h 101"/>
                <a:gd name="T52" fmla="*/ 87 w 97"/>
                <a:gd name="T53" fmla="*/ 70 h 101"/>
                <a:gd name="T54" fmla="*/ 92 w 97"/>
                <a:gd name="T55" fmla="*/ 101 h 101"/>
                <a:gd name="T56" fmla="*/ 92 w 97"/>
                <a:gd name="T5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101">
                  <a:moveTo>
                    <a:pt x="92" y="101"/>
                  </a:moveTo>
                  <a:lnTo>
                    <a:pt x="78" y="76"/>
                  </a:lnTo>
                  <a:lnTo>
                    <a:pt x="68" y="77"/>
                  </a:lnTo>
                  <a:lnTo>
                    <a:pt x="72" y="64"/>
                  </a:lnTo>
                  <a:lnTo>
                    <a:pt x="58" y="48"/>
                  </a:lnTo>
                  <a:lnTo>
                    <a:pt x="40" y="62"/>
                  </a:lnTo>
                  <a:lnTo>
                    <a:pt x="32" y="58"/>
                  </a:lnTo>
                  <a:lnTo>
                    <a:pt x="19" y="70"/>
                  </a:lnTo>
                  <a:lnTo>
                    <a:pt x="17" y="59"/>
                  </a:lnTo>
                  <a:lnTo>
                    <a:pt x="0" y="68"/>
                  </a:lnTo>
                  <a:lnTo>
                    <a:pt x="16" y="44"/>
                  </a:lnTo>
                  <a:lnTo>
                    <a:pt x="20" y="25"/>
                  </a:lnTo>
                  <a:lnTo>
                    <a:pt x="37" y="20"/>
                  </a:lnTo>
                  <a:lnTo>
                    <a:pt x="22" y="4"/>
                  </a:lnTo>
                  <a:lnTo>
                    <a:pt x="42" y="3"/>
                  </a:lnTo>
                  <a:lnTo>
                    <a:pt x="47" y="17"/>
                  </a:lnTo>
                  <a:lnTo>
                    <a:pt x="33" y="33"/>
                  </a:lnTo>
                  <a:lnTo>
                    <a:pt x="45" y="38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67" y="31"/>
                  </a:lnTo>
                  <a:lnTo>
                    <a:pt x="69" y="42"/>
                  </a:lnTo>
                  <a:lnTo>
                    <a:pt x="87" y="30"/>
                  </a:lnTo>
                  <a:lnTo>
                    <a:pt x="97" y="11"/>
                  </a:lnTo>
                  <a:lnTo>
                    <a:pt x="89" y="45"/>
                  </a:lnTo>
                  <a:lnTo>
                    <a:pt x="77" y="67"/>
                  </a:lnTo>
                  <a:lnTo>
                    <a:pt x="87" y="70"/>
                  </a:lnTo>
                  <a:lnTo>
                    <a:pt x="92" y="101"/>
                  </a:lnTo>
                  <a:lnTo>
                    <a:pt x="9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65"/>
            <p:cNvSpPr>
              <a:spLocks/>
            </p:cNvSpPr>
            <p:nvPr/>
          </p:nvSpPr>
          <p:spPr bwMode="auto">
            <a:xfrm>
              <a:off x="519" y="1488"/>
              <a:ext cx="8" cy="4"/>
            </a:xfrm>
            <a:custGeom>
              <a:avLst/>
              <a:gdLst>
                <a:gd name="T0" fmla="*/ 0 w 31"/>
                <a:gd name="T1" fmla="*/ 7 h 21"/>
                <a:gd name="T2" fmla="*/ 18 w 31"/>
                <a:gd name="T3" fmla="*/ 9 h 21"/>
                <a:gd name="T4" fmla="*/ 26 w 31"/>
                <a:gd name="T5" fmla="*/ 21 h 21"/>
                <a:gd name="T6" fmla="*/ 31 w 31"/>
                <a:gd name="T7" fmla="*/ 12 h 21"/>
                <a:gd name="T8" fmla="*/ 22 w 31"/>
                <a:gd name="T9" fmla="*/ 0 h 21"/>
                <a:gd name="T10" fmla="*/ 0 w 31"/>
                <a:gd name="T11" fmla="*/ 7 h 21"/>
                <a:gd name="T12" fmla="*/ 0 w 31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0" y="7"/>
                  </a:moveTo>
                  <a:lnTo>
                    <a:pt x="18" y="9"/>
                  </a:lnTo>
                  <a:lnTo>
                    <a:pt x="26" y="21"/>
                  </a:lnTo>
                  <a:lnTo>
                    <a:pt x="31" y="12"/>
                  </a:lnTo>
                  <a:lnTo>
                    <a:pt x="2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66"/>
            <p:cNvSpPr>
              <a:spLocks/>
            </p:cNvSpPr>
            <p:nvPr/>
          </p:nvSpPr>
          <p:spPr bwMode="auto">
            <a:xfrm>
              <a:off x="518" y="1459"/>
              <a:ext cx="10" cy="13"/>
            </a:xfrm>
            <a:custGeom>
              <a:avLst/>
              <a:gdLst>
                <a:gd name="T0" fmla="*/ 0 w 38"/>
                <a:gd name="T1" fmla="*/ 60 h 66"/>
                <a:gd name="T2" fmla="*/ 3 w 38"/>
                <a:gd name="T3" fmla="*/ 46 h 66"/>
                <a:gd name="T4" fmla="*/ 29 w 38"/>
                <a:gd name="T5" fmla="*/ 0 h 66"/>
                <a:gd name="T6" fmla="*/ 32 w 38"/>
                <a:gd name="T7" fmla="*/ 25 h 66"/>
                <a:gd name="T8" fmla="*/ 23 w 38"/>
                <a:gd name="T9" fmla="*/ 31 h 66"/>
                <a:gd name="T10" fmla="*/ 26 w 38"/>
                <a:gd name="T11" fmla="*/ 41 h 66"/>
                <a:gd name="T12" fmla="*/ 38 w 38"/>
                <a:gd name="T13" fmla="*/ 35 h 66"/>
                <a:gd name="T14" fmla="*/ 16 w 38"/>
                <a:gd name="T15" fmla="*/ 66 h 66"/>
                <a:gd name="T16" fmla="*/ 10 w 38"/>
                <a:gd name="T17" fmla="*/ 56 h 66"/>
                <a:gd name="T18" fmla="*/ 0 w 38"/>
                <a:gd name="T19" fmla="*/ 60 h 66"/>
                <a:gd name="T20" fmla="*/ 0 w 38"/>
                <a:gd name="T21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66">
                  <a:moveTo>
                    <a:pt x="0" y="60"/>
                  </a:moveTo>
                  <a:lnTo>
                    <a:pt x="3" y="46"/>
                  </a:lnTo>
                  <a:lnTo>
                    <a:pt x="29" y="0"/>
                  </a:lnTo>
                  <a:lnTo>
                    <a:pt x="32" y="25"/>
                  </a:lnTo>
                  <a:lnTo>
                    <a:pt x="23" y="31"/>
                  </a:lnTo>
                  <a:lnTo>
                    <a:pt x="26" y="41"/>
                  </a:lnTo>
                  <a:lnTo>
                    <a:pt x="38" y="35"/>
                  </a:lnTo>
                  <a:lnTo>
                    <a:pt x="16" y="66"/>
                  </a:lnTo>
                  <a:lnTo>
                    <a:pt x="10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67"/>
            <p:cNvSpPr>
              <a:spLocks/>
            </p:cNvSpPr>
            <p:nvPr/>
          </p:nvSpPr>
          <p:spPr bwMode="auto">
            <a:xfrm>
              <a:off x="531" y="1455"/>
              <a:ext cx="18" cy="26"/>
            </a:xfrm>
            <a:custGeom>
              <a:avLst/>
              <a:gdLst>
                <a:gd name="T0" fmla="*/ 6 w 73"/>
                <a:gd name="T1" fmla="*/ 60 h 132"/>
                <a:gd name="T2" fmla="*/ 0 w 73"/>
                <a:gd name="T3" fmla="*/ 93 h 132"/>
                <a:gd name="T4" fmla="*/ 10 w 73"/>
                <a:gd name="T5" fmla="*/ 84 h 132"/>
                <a:gd name="T6" fmla="*/ 14 w 73"/>
                <a:gd name="T7" fmla="*/ 97 h 132"/>
                <a:gd name="T8" fmla="*/ 13 w 73"/>
                <a:gd name="T9" fmla="*/ 130 h 132"/>
                <a:gd name="T10" fmla="*/ 20 w 73"/>
                <a:gd name="T11" fmla="*/ 106 h 132"/>
                <a:gd name="T12" fmla="*/ 32 w 73"/>
                <a:gd name="T13" fmla="*/ 132 h 132"/>
                <a:gd name="T14" fmla="*/ 30 w 73"/>
                <a:gd name="T15" fmla="*/ 97 h 132"/>
                <a:gd name="T16" fmla="*/ 23 w 73"/>
                <a:gd name="T17" fmla="*/ 85 h 132"/>
                <a:gd name="T18" fmla="*/ 32 w 73"/>
                <a:gd name="T19" fmla="*/ 63 h 132"/>
                <a:gd name="T20" fmla="*/ 25 w 73"/>
                <a:gd name="T21" fmla="*/ 44 h 132"/>
                <a:gd name="T22" fmla="*/ 38 w 73"/>
                <a:gd name="T23" fmla="*/ 32 h 132"/>
                <a:gd name="T24" fmla="*/ 48 w 73"/>
                <a:gd name="T25" fmla="*/ 54 h 132"/>
                <a:gd name="T26" fmla="*/ 73 w 73"/>
                <a:gd name="T27" fmla="*/ 16 h 132"/>
                <a:gd name="T28" fmla="*/ 54 w 73"/>
                <a:gd name="T29" fmla="*/ 0 h 132"/>
                <a:gd name="T30" fmla="*/ 31 w 73"/>
                <a:gd name="T31" fmla="*/ 2 h 132"/>
                <a:gd name="T32" fmla="*/ 14 w 73"/>
                <a:gd name="T33" fmla="*/ 35 h 132"/>
                <a:gd name="T34" fmla="*/ 0 w 73"/>
                <a:gd name="T35" fmla="*/ 44 h 132"/>
                <a:gd name="T36" fmla="*/ 20 w 73"/>
                <a:gd name="T37" fmla="*/ 58 h 132"/>
                <a:gd name="T38" fmla="*/ 6 w 73"/>
                <a:gd name="T39" fmla="*/ 60 h 132"/>
                <a:gd name="T40" fmla="*/ 6 w 73"/>
                <a:gd name="T41" fmla="*/ 6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32">
                  <a:moveTo>
                    <a:pt x="6" y="60"/>
                  </a:moveTo>
                  <a:lnTo>
                    <a:pt x="0" y="93"/>
                  </a:lnTo>
                  <a:lnTo>
                    <a:pt x="10" y="84"/>
                  </a:lnTo>
                  <a:lnTo>
                    <a:pt x="14" y="97"/>
                  </a:lnTo>
                  <a:lnTo>
                    <a:pt x="13" y="130"/>
                  </a:lnTo>
                  <a:lnTo>
                    <a:pt x="20" y="106"/>
                  </a:lnTo>
                  <a:lnTo>
                    <a:pt x="32" y="132"/>
                  </a:lnTo>
                  <a:lnTo>
                    <a:pt x="30" y="97"/>
                  </a:lnTo>
                  <a:lnTo>
                    <a:pt x="23" y="85"/>
                  </a:lnTo>
                  <a:lnTo>
                    <a:pt x="32" y="63"/>
                  </a:lnTo>
                  <a:lnTo>
                    <a:pt x="25" y="44"/>
                  </a:lnTo>
                  <a:lnTo>
                    <a:pt x="38" y="32"/>
                  </a:lnTo>
                  <a:lnTo>
                    <a:pt x="48" y="54"/>
                  </a:lnTo>
                  <a:lnTo>
                    <a:pt x="73" y="16"/>
                  </a:lnTo>
                  <a:lnTo>
                    <a:pt x="54" y="0"/>
                  </a:lnTo>
                  <a:lnTo>
                    <a:pt x="31" y="2"/>
                  </a:lnTo>
                  <a:lnTo>
                    <a:pt x="14" y="35"/>
                  </a:lnTo>
                  <a:lnTo>
                    <a:pt x="0" y="44"/>
                  </a:lnTo>
                  <a:lnTo>
                    <a:pt x="20" y="58"/>
                  </a:lnTo>
                  <a:lnTo>
                    <a:pt x="6" y="60"/>
                  </a:lnTo>
                  <a:lnTo>
                    <a:pt x="6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68"/>
            <p:cNvSpPr>
              <a:spLocks/>
            </p:cNvSpPr>
            <p:nvPr/>
          </p:nvSpPr>
          <p:spPr bwMode="auto">
            <a:xfrm>
              <a:off x="507" y="1427"/>
              <a:ext cx="28" cy="17"/>
            </a:xfrm>
            <a:custGeom>
              <a:avLst/>
              <a:gdLst>
                <a:gd name="T0" fmla="*/ 0 w 112"/>
                <a:gd name="T1" fmla="*/ 74 h 88"/>
                <a:gd name="T2" fmla="*/ 3 w 112"/>
                <a:gd name="T3" fmla="*/ 88 h 88"/>
                <a:gd name="T4" fmla="*/ 18 w 112"/>
                <a:gd name="T5" fmla="*/ 84 h 88"/>
                <a:gd name="T6" fmla="*/ 53 w 112"/>
                <a:gd name="T7" fmla="*/ 72 h 88"/>
                <a:gd name="T8" fmla="*/ 81 w 112"/>
                <a:gd name="T9" fmla="*/ 59 h 88"/>
                <a:gd name="T10" fmla="*/ 112 w 112"/>
                <a:gd name="T11" fmla="*/ 42 h 88"/>
                <a:gd name="T12" fmla="*/ 71 w 112"/>
                <a:gd name="T13" fmla="*/ 45 h 88"/>
                <a:gd name="T14" fmla="*/ 73 w 112"/>
                <a:gd name="T15" fmla="*/ 26 h 88"/>
                <a:gd name="T16" fmla="*/ 91 w 112"/>
                <a:gd name="T17" fmla="*/ 19 h 88"/>
                <a:gd name="T18" fmla="*/ 105 w 112"/>
                <a:gd name="T19" fmla="*/ 32 h 88"/>
                <a:gd name="T20" fmla="*/ 104 w 112"/>
                <a:gd name="T21" fmla="*/ 25 h 88"/>
                <a:gd name="T22" fmla="*/ 80 w 112"/>
                <a:gd name="T23" fmla="*/ 0 h 88"/>
                <a:gd name="T24" fmla="*/ 67 w 112"/>
                <a:gd name="T25" fmla="*/ 9 h 88"/>
                <a:gd name="T26" fmla="*/ 55 w 112"/>
                <a:gd name="T27" fmla="*/ 34 h 88"/>
                <a:gd name="T28" fmla="*/ 50 w 112"/>
                <a:gd name="T29" fmla="*/ 55 h 88"/>
                <a:gd name="T30" fmla="*/ 17 w 112"/>
                <a:gd name="T31" fmla="*/ 77 h 88"/>
                <a:gd name="T32" fmla="*/ 0 w 112"/>
                <a:gd name="T33" fmla="*/ 74 h 88"/>
                <a:gd name="T34" fmla="*/ 0 w 112"/>
                <a:gd name="T35" fmla="*/ 7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88">
                  <a:moveTo>
                    <a:pt x="0" y="74"/>
                  </a:moveTo>
                  <a:lnTo>
                    <a:pt x="3" y="88"/>
                  </a:lnTo>
                  <a:lnTo>
                    <a:pt x="18" y="84"/>
                  </a:lnTo>
                  <a:lnTo>
                    <a:pt x="53" y="72"/>
                  </a:lnTo>
                  <a:lnTo>
                    <a:pt x="81" y="59"/>
                  </a:lnTo>
                  <a:lnTo>
                    <a:pt x="112" y="42"/>
                  </a:lnTo>
                  <a:lnTo>
                    <a:pt x="71" y="45"/>
                  </a:lnTo>
                  <a:lnTo>
                    <a:pt x="73" y="26"/>
                  </a:lnTo>
                  <a:lnTo>
                    <a:pt x="91" y="19"/>
                  </a:lnTo>
                  <a:lnTo>
                    <a:pt x="105" y="32"/>
                  </a:lnTo>
                  <a:lnTo>
                    <a:pt x="104" y="25"/>
                  </a:lnTo>
                  <a:lnTo>
                    <a:pt x="80" y="0"/>
                  </a:lnTo>
                  <a:lnTo>
                    <a:pt x="67" y="9"/>
                  </a:lnTo>
                  <a:lnTo>
                    <a:pt x="55" y="34"/>
                  </a:lnTo>
                  <a:lnTo>
                    <a:pt x="50" y="55"/>
                  </a:lnTo>
                  <a:lnTo>
                    <a:pt x="17" y="77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69"/>
            <p:cNvSpPr>
              <a:spLocks/>
            </p:cNvSpPr>
            <p:nvPr/>
          </p:nvSpPr>
          <p:spPr bwMode="auto">
            <a:xfrm>
              <a:off x="505" y="1440"/>
              <a:ext cx="27" cy="35"/>
            </a:xfrm>
            <a:custGeom>
              <a:avLst/>
              <a:gdLst>
                <a:gd name="T0" fmla="*/ 30 w 110"/>
                <a:gd name="T1" fmla="*/ 40 h 178"/>
                <a:gd name="T2" fmla="*/ 58 w 110"/>
                <a:gd name="T3" fmla="*/ 75 h 178"/>
                <a:gd name="T4" fmla="*/ 0 w 110"/>
                <a:gd name="T5" fmla="*/ 124 h 178"/>
                <a:gd name="T6" fmla="*/ 50 w 110"/>
                <a:gd name="T7" fmla="*/ 178 h 178"/>
                <a:gd name="T8" fmla="*/ 57 w 110"/>
                <a:gd name="T9" fmla="*/ 170 h 178"/>
                <a:gd name="T10" fmla="*/ 38 w 110"/>
                <a:gd name="T11" fmla="*/ 149 h 178"/>
                <a:gd name="T12" fmla="*/ 62 w 110"/>
                <a:gd name="T13" fmla="*/ 107 h 178"/>
                <a:gd name="T14" fmla="*/ 74 w 110"/>
                <a:gd name="T15" fmla="*/ 89 h 178"/>
                <a:gd name="T16" fmla="*/ 79 w 110"/>
                <a:gd name="T17" fmla="*/ 50 h 178"/>
                <a:gd name="T18" fmla="*/ 90 w 110"/>
                <a:gd name="T19" fmla="*/ 39 h 178"/>
                <a:gd name="T20" fmla="*/ 93 w 110"/>
                <a:gd name="T21" fmla="*/ 63 h 178"/>
                <a:gd name="T22" fmla="*/ 82 w 110"/>
                <a:gd name="T23" fmla="*/ 71 h 178"/>
                <a:gd name="T24" fmla="*/ 85 w 110"/>
                <a:gd name="T25" fmla="*/ 84 h 178"/>
                <a:gd name="T26" fmla="*/ 94 w 110"/>
                <a:gd name="T27" fmla="*/ 77 h 178"/>
                <a:gd name="T28" fmla="*/ 93 w 110"/>
                <a:gd name="T29" fmla="*/ 89 h 178"/>
                <a:gd name="T30" fmla="*/ 91 w 110"/>
                <a:gd name="T31" fmla="*/ 102 h 178"/>
                <a:gd name="T32" fmla="*/ 97 w 110"/>
                <a:gd name="T33" fmla="*/ 102 h 178"/>
                <a:gd name="T34" fmla="*/ 110 w 110"/>
                <a:gd name="T35" fmla="*/ 84 h 178"/>
                <a:gd name="T36" fmla="*/ 99 w 110"/>
                <a:gd name="T37" fmla="*/ 60 h 178"/>
                <a:gd name="T38" fmla="*/ 104 w 110"/>
                <a:gd name="T39" fmla="*/ 33 h 178"/>
                <a:gd name="T40" fmla="*/ 96 w 110"/>
                <a:gd name="T41" fmla="*/ 22 h 178"/>
                <a:gd name="T42" fmla="*/ 84 w 110"/>
                <a:gd name="T43" fmla="*/ 28 h 178"/>
                <a:gd name="T44" fmla="*/ 64 w 110"/>
                <a:gd name="T45" fmla="*/ 61 h 178"/>
                <a:gd name="T46" fmla="*/ 60 w 110"/>
                <a:gd name="T47" fmla="*/ 46 h 178"/>
                <a:gd name="T48" fmla="*/ 72 w 110"/>
                <a:gd name="T49" fmla="*/ 24 h 178"/>
                <a:gd name="T50" fmla="*/ 89 w 110"/>
                <a:gd name="T51" fmla="*/ 9 h 178"/>
                <a:gd name="T52" fmla="*/ 88 w 110"/>
                <a:gd name="T53" fmla="*/ 0 h 178"/>
                <a:gd name="T54" fmla="*/ 60 w 110"/>
                <a:gd name="T55" fmla="*/ 22 h 178"/>
                <a:gd name="T56" fmla="*/ 43 w 110"/>
                <a:gd name="T57" fmla="*/ 26 h 178"/>
                <a:gd name="T58" fmla="*/ 30 w 110"/>
                <a:gd name="T59" fmla="*/ 40 h 178"/>
                <a:gd name="T60" fmla="*/ 30 w 110"/>
                <a:gd name="T61" fmla="*/ 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78">
                  <a:moveTo>
                    <a:pt x="30" y="40"/>
                  </a:moveTo>
                  <a:lnTo>
                    <a:pt x="58" y="75"/>
                  </a:lnTo>
                  <a:lnTo>
                    <a:pt x="0" y="124"/>
                  </a:lnTo>
                  <a:lnTo>
                    <a:pt x="50" y="178"/>
                  </a:lnTo>
                  <a:lnTo>
                    <a:pt x="57" y="170"/>
                  </a:lnTo>
                  <a:lnTo>
                    <a:pt x="38" y="149"/>
                  </a:lnTo>
                  <a:lnTo>
                    <a:pt x="62" y="107"/>
                  </a:lnTo>
                  <a:lnTo>
                    <a:pt x="74" y="89"/>
                  </a:lnTo>
                  <a:lnTo>
                    <a:pt x="79" y="50"/>
                  </a:lnTo>
                  <a:lnTo>
                    <a:pt x="90" y="39"/>
                  </a:lnTo>
                  <a:lnTo>
                    <a:pt x="93" y="63"/>
                  </a:lnTo>
                  <a:lnTo>
                    <a:pt x="82" y="71"/>
                  </a:lnTo>
                  <a:lnTo>
                    <a:pt x="85" y="84"/>
                  </a:lnTo>
                  <a:lnTo>
                    <a:pt x="94" y="77"/>
                  </a:lnTo>
                  <a:lnTo>
                    <a:pt x="93" y="89"/>
                  </a:lnTo>
                  <a:lnTo>
                    <a:pt x="91" y="102"/>
                  </a:lnTo>
                  <a:lnTo>
                    <a:pt x="97" y="102"/>
                  </a:lnTo>
                  <a:lnTo>
                    <a:pt x="110" y="84"/>
                  </a:lnTo>
                  <a:lnTo>
                    <a:pt x="99" y="60"/>
                  </a:lnTo>
                  <a:lnTo>
                    <a:pt x="104" y="33"/>
                  </a:lnTo>
                  <a:lnTo>
                    <a:pt x="96" y="22"/>
                  </a:lnTo>
                  <a:lnTo>
                    <a:pt x="84" y="28"/>
                  </a:lnTo>
                  <a:lnTo>
                    <a:pt x="64" y="61"/>
                  </a:lnTo>
                  <a:lnTo>
                    <a:pt x="60" y="46"/>
                  </a:lnTo>
                  <a:lnTo>
                    <a:pt x="72" y="24"/>
                  </a:lnTo>
                  <a:lnTo>
                    <a:pt x="89" y="9"/>
                  </a:lnTo>
                  <a:lnTo>
                    <a:pt x="88" y="0"/>
                  </a:lnTo>
                  <a:lnTo>
                    <a:pt x="60" y="22"/>
                  </a:lnTo>
                  <a:lnTo>
                    <a:pt x="43" y="26"/>
                  </a:lnTo>
                  <a:lnTo>
                    <a:pt x="30" y="4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70"/>
            <p:cNvSpPr>
              <a:spLocks/>
            </p:cNvSpPr>
            <p:nvPr/>
          </p:nvSpPr>
          <p:spPr bwMode="auto">
            <a:xfrm>
              <a:off x="531" y="1436"/>
              <a:ext cx="16" cy="20"/>
            </a:xfrm>
            <a:custGeom>
              <a:avLst/>
              <a:gdLst>
                <a:gd name="T0" fmla="*/ 0 w 65"/>
                <a:gd name="T1" fmla="*/ 13 h 99"/>
                <a:gd name="T2" fmla="*/ 0 w 65"/>
                <a:gd name="T3" fmla="*/ 25 h 99"/>
                <a:gd name="T4" fmla="*/ 15 w 65"/>
                <a:gd name="T5" fmla="*/ 30 h 99"/>
                <a:gd name="T6" fmla="*/ 6 w 65"/>
                <a:gd name="T7" fmla="*/ 73 h 99"/>
                <a:gd name="T8" fmla="*/ 17 w 65"/>
                <a:gd name="T9" fmla="*/ 76 h 99"/>
                <a:gd name="T10" fmla="*/ 13 w 65"/>
                <a:gd name="T11" fmla="*/ 99 h 99"/>
                <a:gd name="T12" fmla="*/ 48 w 65"/>
                <a:gd name="T13" fmla="*/ 71 h 99"/>
                <a:gd name="T14" fmla="*/ 50 w 65"/>
                <a:gd name="T15" fmla="*/ 61 h 99"/>
                <a:gd name="T16" fmla="*/ 30 w 65"/>
                <a:gd name="T17" fmla="*/ 71 h 99"/>
                <a:gd name="T18" fmla="*/ 47 w 65"/>
                <a:gd name="T19" fmla="*/ 48 h 99"/>
                <a:gd name="T20" fmla="*/ 58 w 65"/>
                <a:gd name="T21" fmla="*/ 53 h 99"/>
                <a:gd name="T22" fmla="*/ 65 w 65"/>
                <a:gd name="T23" fmla="*/ 35 h 99"/>
                <a:gd name="T24" fmla="*/ 48 w 65"/>
                <a:gd name="T25" fmla="*/ 35 h 99"/>
                <a:gd name="T26" fmla="*/ 30 w 65"/>
                <a:gd name="T27" fmla="*/ 55 h 99"/>
                <a:gd name="T28" fmla="*/ 21 w 65"/>
                <a:gd name="T29" fmla="*/ 49 h 99"/>
                <a:gd name="T30" fmla="*/ 22 w 65"/>
                <a:gd name="T31" fmla="*/ 27 h 99"/>
                <a:gd name="T32" fmla="*/ 27 w 65"/>
                <a:gd name="T33" fmla="*/ 38 h 99"/>
                <a:gd name="T34" fmla="*/ 38 w 65"/>
                <a:gd name="T35" fmla="*/ 31 h 99"/>
                <a:gd name="T36" fmla="*/ 41 w 65"/>
                <a:gd name="T37" fmla="*/ 7 h 99"/>
                <a:gd name="T38" fmla="*/ 29 w 65"/>
                <a:gd name="T39" fmla="*/ 0 h 99"/>
                <a:gd name="T40" fmla="*/ 25 w 65"/>
                <a:gd name="T41" fmla="*/ 15 h 99"/>
                <a:gd name="T42" fmla="*/ 19 w 65"/>
                <a:gd name="T43" fmla="*/ 7 h 99"/>
                <a:gd name="T44" fmla="*/ 0 w 65"/>
                <a:gd name="T45" fmla="*/ 13 h 99"/>
                <a:gd name="T46" fmla="*/ 0 w 65"/>
                <a:gd name="T47" fmla="*/ 1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99">
                  <a:moveTo>
                    <a:pt x="0" y="13"/>
                  </a:moveTo>
                  <a:lnTo>
                    <a:pt x="0" y="25"/>
                  </a:lnTo>
                  <a:lnTo>
                    <a:pt x="15" y="30"/>
                  </a:lnTo>
                  <a:lnTo>
                    <a:pt x="6" y="73"/>
                  </a:lnTo>
                  <a:lnTo>
                    <a:pt x="17" y="76"/>
                  </a:lnTo>
                  <a:lnTo>
                    <a:pt x="13" y="99"/>
                  </a:lnTo>
                  <a:lnTo>
                    <a:pt x="48" y="71"/>
                  </a:lnTo>
                  <a:lnTo>
                    <a:pt x="50" y="61"/>
                  </a:lnTo>
                  <a:lnTo>
                    <a:pt x="30" y="71"/>
                  </a:lnTo>
                  <a:lnTo>
                    <a:pt x="47" y="48"/>
                  </a:lnTo>
                  <a:lnTo>
                    <a:pt x="58" y="53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0" y="55"/>
                  </a:lnTo>
                  <a:lnTo>
                    <a:pt x="21" y="49"/>
                  </a:lnTo>
                  <a:lnTo>
                    <a:pt x="22" y="27"/>
                  </a:lnTo>
                  <a:lnTo>
                    <a:pt x="27" y="38"/>
                  </a:lnTo>
                  <a:lnTo>
                    <a:pt x="38" y="31"/>
                  </a:lnTo>
                  <a:lnTo>
                    <a:pt x="41" y="7"/>
                  </a:lnTo>
                  <a:lnTo>
                    <a:pt x="29" y="0"/>
                  </a:lnTo>
                  <a:lnTo>
                    <a:pt x="25" y="15"/>
                  </a:lnTo>
                  <a:lnTo>
                    <a:pt x="19" y="7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71"/>
            <p:cNvSpPr>
              <a:spLocks/>
            </p:cNvSpPr>
            <p:nvPr/>
          </p:nvSpPr>
          <p:spPr bwMode="auto">
            <a:xfrm>
              <a:off x="467" y="1429"/>
              <a:ext cx="29" cy="17"/>
            </a:xfrm>
            <a:custGeom>
              <a:avLst/>
              <a:gdLst>
                <a:gd name="T0" fmla="*/ 0 w 116"/>
                <a:gd name="T1" fmla="*/ 83 h 83"/>
                <a:gd name="T2" fmla="*/ 29 w 116"/>
                <a:gd name="T3" fmla="*/ 31 h 83"/>
                <a:gd name="T4" fmla="*/ 85 w 116"/>
                <a:gd name="T5" fmla="*/ 0 h 83"/>
                <a:gd name="T6" fmla="*/ 103 w 116"/>
                <a:gd name="T7" fmla="*/ 14 h 83"/>
                <a:gd name="T8" fmla="*/ 116 w 116"/>
                <a:gd name="T9" fmla="*/ 30 h 83"/>
                <a:gd name="T10" fmla="*/ 99 w 116"/>
                <a:gd name="T11" fmla="*/ 33 h 83"/>
                <a:gd name="T12" fmla="*/ 94 w 116"/>
                <a:gd name="T13" fmla="*/ 47 h 83"/>
                <a:gd name="T14" fmla="*/ 85 w 116"/>
                <a:gd name="T15" fmla="*/ 22 h 83"/>
                <a:gd name="T16" fmla="*/ 69 w 116"/>
                <a:gd name="T17" fmla="*/ 17 h 83"/>
                <a:gd name="T18" fmla="*/ 77 w 116"/>
                <a:gd name="T19" fmla="*/ 36 h 83"/>
                <a:gd name="T20" fmla="*/ 75 w 116"/>
                <a:gd name="T21" fmla="*/ 53 h 83"/>
                <a:gd name="T22" fmla="*/ 67 w 116"/>
                <a:gd name="T23" fmla="*/ 27 h 83"/>
                <a:gd name="T24" fmla="*/ 50 w 116"/>
                <a:gd name="T25" fmla="*/ 27 h 83"/>
                <a:gd name="T26" fmla="*/ 47 w 116"/>
                <a:gd name="T27" fmla="*/ 42 h 83"/>
                <a:gd name="T28" fmla="*/ 66 w 116"/>
                <a:gd name="T29" fmla="*/ 53 h 83"/>
                <a:gd name="T30" fmla="*/ 56 w 116"/>
                <a:gd name="T31" fmla="*/ 66 h 83"/>
                <a:gd name="T32" fmla="*/ 41 w 116"/>
                <a:gd name="T33" fmla="*/ 47 h 83"/>
                <a:gd name="T34" fmla="*/ 36 w 116"/>
                <a:gd name="T35" fmla="*/ 35 h 83"/>
                <a:gd name="T36" fmla="*/ 22 w 116"/>
                <a:gd name="T37" fmla="*/ 62 h 83"/>
                <a:gd name="T38" fmla="*/ 0 w 116"/>
                <a:gd name="T39" fmla="*/ 83 h 83"/>
                <a:gd name="T40" fmla="*/ 0 w 116"/>
                <a:gd name="T4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83">
                  <a:moveTo>
                    <a:pt x="0" y="83"/>
                  </a:moveTo>
                  <a:lnTo>
                    <a:pt x="29" y="31"/>
                  </a:lnTo>
                  <a:lnTo>
                    <a:pt x="85" y="0"/>
                  </a:lnTo>
                  <a:lnTo>
                    <a:pt x="103" y="14"/>
                  </a:lnTo>
                  <a:lnTo>
                    <a:pt x="116" y="30"/>
                  </a:lnTo>
                  <a:lnTo>
                    <a:pt x="99" y="33"/>
                  </a:lnTo>
                  <a:lnTo>
                    <a:pt x="94" y="47"/>
                  </a:lnTo>
                  <a:lnTo>
                    <a:pt x="85" y="22"/>
                  </a:lnTo>
                  <a:lnTo>
                    <a:pt x="69" y="17"/>
                  </a:lnTo>
                  <a:lnTo>
                    <a:pt x="77" y="36"/>
                  </a:lnTo>
                  <a:lnTo>
                    <a:pt x="75" y="53"/>
                  </a:lnTo>
                  <a:lnTo>
                    <a:pt x="67" y="27"/>
                  </a:lnTo>
                  <a:lnTo>
                    <a:pt x="50" y="27"/>
                  </a:lnTo>
                  <a:lnTo>
                    <a:pt x="47" y="42"/>
                  </a:lnTo>
                  <a:lnTo>
                    <a:pt x="66" y="53"/>
                  </a:lnTo>
                  <a:lnTo>
                    <a:pt x="56" y="66"/>
                  </a:lnTo>
                  <a:lnTo>
                    <a:pt x="41" y="47"/>
                  </a:lnTo>
                  <a:lnTo>
                    <a:pt x="36" y="35"/>
                  </a:lnTo>
                  <a:lnTo>
                    <a:pt x="22" y="62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2"/>
            <p:cNvSpPr>
              <a:spLocks/>
            </p:cNvSpPr>
            <p:nvPr/>
          </p:nvSpPr>
          <p:spPr bwMode="auto">
            <a:xfrm>
              <a:off x="469" y="1444"/>
              <a:ext cx="14" cy="5"/>
            </a:xfrm>
            <a:custGeom>
              <a:avLst/>
              <a:gdLst>
                <a:gd name="T0" fmla="*/ 0 w 56"/>
                <a:gd name="T1" fmla="*/ 10 h 21"/>
                <a:gd name="T2" fmla="*/ 22 w 56"/>
                <a:gd name="T3" fmla="*/ 21 h 21"/>
                <a:gd name="T4" fmla="*/ 56 w 56"/>
                <a:gd name="T5" fmla="*/ 10 h 21"/>
                <a:gd name="T6" fmla="*/ 34 w 56"/>
                <a:gd name="T7" fmla="*/ 0 h 21"/>
                <a:gd name="T8" fmla="*/ 0 w 56"/>
                <a:gd name="T9" fmla="*/ 10 h 21"/>
                <a:gd name="T10" fmla="*/ 0 w 56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1">
                  <a:moveTo>
                    <a:pt x="0" y="10"/>
                  </a:moveTo>
                  <a:lnTo>
                    <a:pt x="22" y="21"/>
                  </a:lnTo>
                  <a:lnTo>
                    <a:pt x="56" y="1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73"/>
            <p:cNvSpPr>
              <a:spLocks/>
            </p:cNvSpPr>
            <p:nvPr/>
          </p:nvSpPr>
          <p:spPr bwMode="auto">
            <a:xfrm>
              <a:off x="482" y="1440"/>
              <a:ext cx="12" cy="7"/>
            </a:xfrm>
            <a:custGeom>
              <a:avLst/>
              <a:gdLst>
                <a:gd name="T0" fmla="*/ 19 w 47"/>
                <a:gd name="T1" fmla="*/ 6 h 37"/>
                <a:gd name="T2" fmla="*/ 0 w 47"/>
                <a:gd name="T3" fmla="*/ 28 h 37"/>
                <a:gd name="T4" fmla="*/ 23 w 47"/>
                <a:gd name="T5" fmla="*/ 37 h 37"/>
                <a:gd name="T6" fmla="*/ 47 w 47"/>
                <a:gd name="T7" fmla="*/ 16 h 37"/>
                <a:gd name="T8" fmla="*/ 26 w 47"/>
                <a:gd name="T9" fmla="*/ 18 h 37"/>
                <a:gd name="T10" fmla="*/ 38 w 47"/>
                <a:gd name="T11" fmla="*/ 0 h 37"/>
                <a:gd name="T12" fmla="*/ 19 w 47"/>
                <a:gd name="T13" fmla="*/ 6 h 37"/>
                <a:gd name="T14" fmla="*/ 19 w 47"/>
                <a:gd name="T1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7">
                  <a:moveTo>
                    <a:pt x="19" y="6"/>
                  </a:moveTo>
                  <a:lnTo>
                    <a:pt x="0" y="28"/>
                  </a:lnTo>
                  <a:lnTo>
                    <a:pt x="23" y="37"/>
                  </a:lnTo>
                  <a:lnTo>
                    <a:pt x="47" y="16"/>
                  </a:lnTo>
                  <a:lnTo>
                    <a:pt x="26" y="18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74"/>
            <p:cNvSpPr>
              <a:spLocks/>
            </p:cNvSpPr>
            <p:nvPr/>
          </p:nvSpPr>
          <p:spPr bwMode="auto">
            <a:xfrm>
              <a:off x="417" y="1428"/>
              <a:ext cx="44" cy="35"/>
            </a:xfrm>
            <a:custGeom>
              <a:avLst/>
              <a:gdLst>
                <a:gd name="T0" fmla="*/ 0 w 176"/>
                <a:gd name="T1" fmla="*/ 8 h 171"/>
                <a:gd name="T2" fmla="*/ 16 w 176"/>
                <a:gd name="T3" fmla="*/ 29 h 171"/>
                <a:gd name="T4" fmla="*/ 97 w 176"/>
                <a:gd name="T5" fmla="*/ 108 h 171"/>
                <a:gd name="T6" fmla="*/ 138 w 176"/>
                <a:gd name="T7" fmla="*/ 147 h 171"/>
                <a:gd name="T8" fmla="*/ 165 w 176"/>
                <a:gd name="T9" fmla="*/ 171 h 171"/>
                <a:gd name="T10" fmla="*/ 176 w 176"/>
                <a:gd name="T11" fmla="*/ 171 h 171"/>
                <a:gd name="T12" fmla="*/ 138 w 176"/>
                <a:gd name="T13" fmla="*/ 137 h 171"/>
                <a:gd name="T14" fmla="*/ 94 w 176"/>
                <a:gd name="T15" fmla="*/ 97 h 171"/>
                <a:gd name="T16" fmla="*/ 80 w 176"/>
                <a:gd name="T17" fmla="*/ 79 h 171"/>
                <a:gd name="T18" fmla="*/ 52 w 176"/>
                <a:gd name="T19" fmla="*/ 58 h 171"/>
                <a:gd name="T20" fmla="*/ 27 w 176"/>
                <a:gd name="T21" fmla="*/ 25 h 171"/>
                <a:gd name="T22" fmla="*/ 14 w 176"/>
                <a:gd name="T23" fmla="*/ 14 h 171"/>
                <a:gd name="T24" fmla="*/ 4 w 176"/>
                <a:gd name="T25" fmla="*/ 0 h 171"/>
                <a:gd name="T26" fmla="*/ 0 w 176"/>
                <a:gd name="T27" fmla="*/ 8 h 171"/>
                <a:gd name="T28" fmla="*/ 0 w 176"/>
                <a:gd name="T2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" h="171">
                  <a:moveTo>
                    <a:pt x="0" y="8"/>
                  </a:moveTo>
                  <a:lnTo>
                    <a:pt x="16" y="29"/>
                  </a:lnTo>
                  <a:lnTo>
                    <a:pt x="97" y="108"/>
                  </a:lnTo>
                  <a:lnTo>
                    <a:pt x="138" y="147"/>
                  </a:lnTo>
                  <a:lnTo>
                    <a:pt x="165" y="171"/>
                  </a:lnTo>
                  <a:lnTo>
                    <a:pt x="176" y="171"/>
                  </a:lnTo>
                  <a:lnTo>
                    <a:pt x="138" y="137"/>
                  </a:lnTo>
                  <a:lnTo>
                    <a:pt x="94" y="97"/>
                  </a:lnTo>
                  <a:lnTo>
                    <a:pt x="80" y="79"/>
                  </a:lnTo>
                  <a:lnTo>
                    <a:pt x="52" y="58"/>
                  </a:lnTo>
                  <a:lnTo>
                    <a:pt x="27" y="25"/>
                  </a:lnTo>
                  <a:lnTo>
                    <a:pt x="14" y="14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75"/>
            <p:cNvSpPr>
              <a:spLocks/>
            </p:cNvSpPr>
            <p:nvPr/>
          </p:nvSpPr>
          <p:spPr bwMode="auto">
            <a:xfrm>
              <a:off x="482" y="1468"/>
              <a:ext cx="30" cy="12"/>
            </a:xfrm>
            <a:custGeom>
              <a:avLst/>
              <a:gdLst>
                <a:gd name="T0" fmla="*/ 5 w 118"/>
                <a:gd name="T1" fmla="*/ 40 h 63"/>
                <a:gd name="T2" fmla="*/ 113 w 118"/>
                <a:gd name="T3" fmla="*/ 0 h 63"/>
                <a:gd name="T4" fmla="*/ 118 w 118"/>
                <a:gd name="T5" fmla="*/ 18 h 63"/>
                <a:gd name="T6" fmla="*/ 0 w 118"/>
                <a:gd name="T7" fmla="*/ 63 h 63"/>
                <a:gd name="T8" fmla="*/ 5 w 118"/>
                <a:gd name="T9" fmla="*/ 40 h 63"/>
                <a:gd name="T10" fmla="*/ 5 w 118"/>
                <a:gd name="T1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63">
                  <a:moveTo>
                    <a:pt x="5" y="40"/>
                  </a:moveTo>
                  <a:lnTo>
                    <a:pt x="113" y="0"/>
                  </a:lnTo>
                  <a:lnTo>
                    <a:pt x="118" y="18"/>
                  </a:lnTo>
                  <a:lnTo>
                    <a:pt x="0" y="63"/>
                  </a:lnTo>
                  <a:lnTo>
                    <a:pt x="5" y="40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76"/>
            <p:cNvSpPr>
              <a:spLocks/>
            </p:cNvSpPr>
            <p:nvPr/>
          </p:nvSpPr>
          <p:spPr bwMode="auto">
            <a:xfrm>
              <a:off x="479" y="1444"/>
              <a:ext cx="30" cy="37"/>
            </a:xfrm>
            <a:custGeom>
              <a:avLst/>
              <a:gdLst>
                <a:gd name="T0" fmla="*/ 0 w 124"/>
                <a:gd name="T1" fmla="*/ 188 h 188"/>
                <a:gd name="T2" fmla="*/ 24 w 124"/>
                <a:gd name="T3" fmla="*/ 182 h 188"/>
                <a:gd name="T4" fmla="*/ 32 w 124"/>
                <a:gd name="T5" fmla="*/ 148 h 188"/>
                <a:gd name="T6" fmla="*/ 71 w 124"/>
                <a:gd name="T7" fmla="*/ 90 h 188"/>
                <a:gd name="T8" fmla="*/ 87 w 124"/>
                <a:gd name="T9" fmla="*/ 94 h 188"/>
                <a:gd name="T10" fmla="*/ 124 w 124"/>
                <a:gd name="T11" fmla="*/ 62 h 188"/>
                <a:gd name="T12" fmla="*/ 113 w 124"/>
                <a:gd name="T13" fmla="*/ 23 h 188"/>
                <a:gd name="T14" fmla="*/ 107 w 124"/>
                <a:gd name="T15" fmla="*/ 0 h 188"/>
                <a:gd name="T16" fmla="*/ 66 w 124"/>
                <a:gd name="T17" fmla="*/ 57 h 188"/>
                <a:gd name="T18" fmla="*/ 10 w 124"/>
                <a:gd name="T19" fmla="*/ 153 h 188"/>
                <a:gd name="T20" fmla="*/ 0 w 124"/>
                <a:gd name="T21" fmla="*/ 188 h 188"/>
                <a:gd name="T22" fmla="*/ 0 w 124"/>
                <a:gd name="T2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88">
                  <a:moveTo>
                    <a:pt x="0" y="188"/>
                  </a:moveTo>
                  <a:lnTo>
                    <a:pt x="24" y="182"/>
                  </a:lnTo>
                  <a:lnTo>
                    <a:pt x="32" y="148"/>
                  </a:lnTo>
                  <a:lnTo>
                    <a:pt x="71" y="90"/>
                  </a:lnTo>
                  <a:lnTo>
                    <a:pt x="87" y="94"/>
                  </a:lnTo>
                  <a:lnTo>
                    <a:pt x="124" y="62"/>
                  </a:lnTo>
                  <a:lnTo>
                    <a:pt x="113" y="23"/>
                  </a:lnTo>
                  <a:lnTo>
                    <a:pt x="107" y="0"/>
                  </a:lnTo>
                  <a:lnTo>
                    <a:pt x="66" y="57"/>
                  </a:lnTo>
                  <a:lnTo>
                    <a:pt x="10" y="153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77"/>
            <p:cNvSpPr>
              <a:spLocks/>
            </p:cNvSpPr>
            <p:nvPr/>
          </p:nvSpPr>
          <p:spPr bwMode="auto">
            <a:xfrm>
              <a:off x="453" y="1410"/>
              <a:ext cx="13" cy="3"/>
            </a:xfrm>
            <a:custGeom>
              <a:avLst/>
              <a:gdLst>
                <a:gd name="T0" fmla="*/ 0 w 50"/>
                <a:gd name="T1" fmla="*/ 16 h 16"/>
                <a:gd name="T2" fmla="*/ 22 w 50"/>
                <a:gd name="T3" fmla="*/ 12 h 16"/>
                <a:gd name="T4" fmla="*/ 50 w 50"/>
                <a:gd name="T5" fmla="*/ 13 h 16"/>
                <a:gd name="T6" fmla="*/ 42 w 50"/>
                <a:gd name="T7" fmla="*/ 0 h 16"/>
                <a:gd name="T8" fmla="*/ 17 w 50"/>
                <a:gd name="T9" fmla="*/ 1 h 16"/>
                <a:gd name="T10" fmla="*/ 0 w 50"/>
                <a:gd name="T11" fmla="*/ 16 h 16"/>
                <a:gd name="T12" fmla="*/ 0 w 5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6">
                  <a:moveTo>
                    <a:pt x="0" y="16"/>
                  </a:moveTo>
                  <a:lnTo>
                    <a:pt x="22" y="12"/>
                  </a:lnTo>
                  <a:lnTo>
                    <a:pt x="50" y="13"/>
                  </a:lnTo>
                  <a:lnTo>
                    <a:pt x="42" y="0"/>
                  </a:lnTo>
                  <a:lnTo>
                    <a:pt x="17" y="1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78"/>
            <p:cNvSpPr>
              <a:spLocks/>
            </p:cNvSpPr>
            <p:nvPr/>
          </p:nvSpPr>
          <p:spPr bwMode="auto">
            <a:xfrm>
              <a:off x="445" y="1440"/>
              <a:ext cx="41" cy="15"/>
            </a:xfrm>
            <a:custGeom>
              <a:avLst/>
              <a:gdLst>
                <a:gd name="T0" fmla="*/ 14 w 164"/>
                <a:gd name="T1" fmla="*/ 23 h 71"/>
                <a:gd name="T2" fmla="*/ 36 w 164"/>
                <a:gd name="T3" fmla="*/ 46 h 71"/>
                <a:gd name="T4" fmla="*/ 58 w 164"/>
                <a:gd name="T5" fmla="*/ 58 h 71"/>
                <a:gd name="T6" fmla="*/ 83 w 164"/>
                <a:gd name="T7" fmla="*/ 66 h 71"/>
                <a:gd name="T8" fmla="*/ 109 w 164"/>
                <a:gd name="T9" fmla="*/ 71 h 71"/>
                <a:gd name="T10" fmla="*/ 133 w 164"/>
                <a:gd name="T11" fmla="*/ 67 h 71"/>
                <a:gd name="T12" fmla="*/ 164 w 164"/>
                <a:gd name="T13" fmla="*/ 55 h 71"/>
                <a:gd name="T14" fmla="*/ 149 w 164"/>
                <a:gd name="T15" fmla="*/ 44 h 71"/>
                <a:gd name="T16" fmla="*/ 113 w 164"/>
                <a:gd name="T17" fmla="*/ 52 h 71"/>
                <a:gd name="T18" fmla="*/ 82 w 164"/>
                <a:gd name="T19" fmla="*/ 46 h 71"/>
                <a:gd name="T20" fmla="*/ 56 w 164"/>
                <a:gd name="T21" fmla="*/ 37 h 71"/>
                <a:gd name="T22" fmla="*/ 29 w 164"/>
                <a:gd name="T23" fmla="*/ 23 h 71"/>
                <a:gd name="T24" fmla="*/ 0 w 164"/>
                <a:gd name="T25" fmla="*/ 0 h 71"/>
                <a:gd name="T26" fmla="*/ 14 w 164"/>
                <a:gd name="T27" fmla="*/ 23 h 71"/>
                <a:gd name="T28" fmla="*/ 14 w 164"/>
                <a:gd name="T29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71">
                  <a:moveTo>
                    <a:pt x="14" y="23"/>
                  </a:moveTo>
                  <a:lnTo>
                    <a:pt x="36" y="46"/>
                  </a:lnTo>
                  <a:lnTo>
                    <a:pt x="58" y="58"/>
                  </a:lnTo>
                  <a:lnTo>
                    <a:pt x="83" y="66"/>
                  </a:lnTo>
                  <a:lnTo>
                    <a:pt x="109" y="71"/>
                  </a:lnTo>
                  <a:lnTo>
                    <a:pt x="133" y="67"/>
                  </a:lnTo>
                  <a:lnTo>
                    <a:pt x="164" y="55"/>
                  </a:lnTo>
                  <a:lnTo>
                    <a:pt x="149" y="44"/>
                  </a:lnTo>
                  <a:lnTo>
                    <a:pt x="113" y="52"/>
                  </a:lnTo>
                  <a:lnTo>
                    <a:pt x="82" y="46"/>
                  </a:lnTo>
                  <a:lnTo>
                    <a:pt x="56" y="37"/>
                  </a:lnTo>
                  <a:lnTo>
                    <a:pt x="29" y="23"/>
                  </a:lnTo>
                  <a:lnTo>
                    <a:pt x="0" y="0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79"/>
            <p:cNvSpPr>
              <a:spLocks/>
            </p:cNvSpPr>
            <p:nvPr/>
          </p:nvSpPr>
          <p:spPr bwMode="auto">
            <a:xfrm>
              <a:off x="376" y="1252"/>
              <a:ext cx="116" cy="32"/>
            </a:xfrm>
            <a:custGeom>
              <a:avLst/>
              <a:gdLst>
                <a:gd name="T0" fmla="*/ 0 w 467"/>
                <a:gd name="T1" fmla="*/ 79 h 160"/>
                <a:gd name="T2" fmla="*/ 11 w 467"/>
                <a:gd name="T3" fmla="*/ 59 h 160"/>
                <a:gd name="T4" fmla="*/ 24 w 467"/>
                <a:gd name="T5" fmla="*/ 39 h 160"/>
                <a:gd name="T6" fmla="*/ 52 w 467"/>
                <a:gd name="T7" fmla="*/ 20 h 160"/>
                <a:gd name="T8" fmla="*/ 87 w 467"/>
                <a:gd name="T9" fmla="*/ 8 h 160"/>
                <a:gd name="T10" fmla="*/ 139 w 467"/>
                <a:gd name="T11" fmla="*/ 0 h 160"/>
                <a:gd name="T12" fmla="*/ 198 w 467"/>
                <a:gd name="T13" fmla="*/ 4 h 160"/>
                <a:gd name="T14" fmla="*/ 271 w 467"/>
                <a:gd name="T15" fmla="*/ 17 h 160"/>
                <a:gd name="T16" fmla="*/ 324 w 467"/>
                <a:gd name="T17" fmla="*/ 35 h 160"/>
                <a:gd name="T18" fmla="*/ 373 w 467"/>
                <a:gd name="T19" fmla="*/ 62 h 160"/>
                <a:gd name="T20" fmla="*/ 412 w 467"/>
                <a:gd name="T21" fmla="*/ 85 h 160"/>
                <a:gd name="T22" fmla="*/ 446 w 467"/>
                <a:gd name="T23" fmla="*/ 122 h 160"/>
                <a:gd name="T24" fmla="*/ 467 w 467"/>
                <a:gd name="T25" fmla="*/ 160 h 160"/>
                <a:gd name="T26" fmla="*/ 417 w 467"/>
                <a:gd name="T27" fmla="*/ 134 h 160"/>
                <a:gd name="T28" fmla="*/ 241 w 467"/>
                <a:gd name="T29" fmla="*/ 117 h 160"/>
                <a:gd name="T30" fmla="*/ 0 w 467"/>
                <a:gd name="T31" fmla="*/ 79 h 160"/>
                <a:gd name="T32" fmla="*/ 0 w 467"/>
                <a:gd name="T33" fmla="*/ 7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7" h="160">
                  <a:moveTo>
                    <a:pt x="0" y="79"/>
                  </a:moveTo>
                  <a:lnTo>
                    <a:pt x="11" y="59"/>
                  </a:lnTo>
                  <a:lnTo>
                    <a:pt x="24" y="39"/>
                  </a:lnTo>
                  <a:lnTo>
                    <a:pt x="52" y="20"/>
                  </a:lnTo>
                  <a:lnTo>
                    <a:pt x="87" y="8"/>
                  </a:lnTo>
                  <a:lnTo>
                    <a:pt x="139" y="0"/>
                  </a:lnTo>
                  <a:lnTo>
                    <a:pt x="198" y="4"/>
                  </a:lnTo>
                  <a:lnTo>
                    <a:pt x="271" y="17"/>
                  </a:lnTo>
                  <a:lnTo>
                    <a:pt x="324" y="35"/>
                  </a:lnTo>
                  <a:lnTo>
                    <a:pt x="373" y="62"/>
                  </a:lnTo>
                  <a:lnTo>
                    <a:pt x="412" y="85"/>
                  </a:lnTo>
                  <a:lnTo>
                    <a:pt x="446" y="122"/>
                  </a:lnTo>
                  <a:lnTo>
                    <a:pt x="467" y="160"/>
                  </a:lnTo>
                  <a:lnTo>
                    <a:pt x="417" y="134"/>
                  </a:lnTo>
                  <a:lnTo>
                    <a:pt x="241" y="117"/>
                  </a:lnTo>
                  <a:lnTo>
                    <a:pt x="0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80"/>
            <p:cNvSpPr>
              <a:spLocks/>
            </p:cNvSpPr>
            <p:nvPr/>
          </p:nvSpPr>
          <p:spPr bwMode="auto">
            <a:xfrm>
              <a:off x="410" y="1276"/>
              <a:ext cx="45" cy="34"/>
            </a:xfrm>
            <a:custGeom>
              <a:avLst/>
              <a:gdLst>
                <a:gd name="T0" fmla="*/ 0 w 181"/>
                <a:gd name="T1" fmla="*/ 120 h 168"/>
                <a:gd name="T2" fmla="*/ 38 w 181"/>
                <a:gd name="T3" fmla="*/ 139 h 168"/>
                <a:gd name="T4" fmla="*/ 79 w 181"/>
                <a:gd name="T5" fmla="*/ 153 h 168"/>
                <a:gd name="T6" fmla="*/ 125 w 181"/>
                <a:gd name="T7" fmla="*/ 163 h 168"/>
                <a:gd name="T8" fmla="*/ 181 w 181"/>
                <a:gd name="T9" fmla="*/ 168 h 168"/>
                <a:gd name="T10" fmla="*/ 121 w 181"/>
                <a:gd name="T11" fmla="*/ 0 h 168"/>
                <a:gd name="T12" fmla="*/ 0 w 181"/>
                <a:gd name="T13" fmla="*/ 120 h 168"/>
                <a:gd name="T14" fmla="*/ 0 w 181"/>
                <a:gd name="T15" fmla="*/ 1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68">
                  <a:moveTo>
                    <a:pt x="0" y="120"/>
                  </a:moveTo>
                  <a:lnTo>
                    <a:pt x="38" y="139"/>
                  </a:lnTo>
                  <a:lnTo>
                    <a:pt x="79" y="153"/>
                  </a:lnTo>
                  <a:lnTo>
                    <a:pt x="125" y="163"/>
                  </a:lnTo>
                  <a:lnTo>
                    <a:pt x="181" y="168"/>
                  </a:lnTo>
                  <a:lnTo>
                    <a:pt x="121" y="0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81"/>
            <p:cNvSpPr>
              <a:spLocks/>
            </p:cNvSpPr>
            <p:nvPr/>
          </p:nvSpPr>
          <p:spPr bwMode="auto">
            <a:xfrm>
              <a:off x="435" y="1382"/>
              <a:ext cx="37" cy="32"/>
            </a:xfrm>
            <a:custGeom>
              <a:avLst/>
              <a:gdLst>
                <a:gd name="T0" fmla="*/ 97 w 149"/>
                <a:gd name="T1" fmla="*/ 13 h 163"/>
                <a:gd name="T2" fmla="*/ 64 w 149"/>
                <a:gd name="T3" fmla="*/ 27 h 163"/>
                <a:gd name="T4" fmla="*/ 48 w 149"/>
                <a:gd name="T5" fmla="*/ 72 h 163"/>
                <a:gd name="T6" fmla="*/ 31 w 149"/>
                <a:gd name="T7" fmla="*/ 89 h 163"/>
                <a:gd name="T8" fmla="*/ 38 w 149"/>
                <a:gd name="T9" fmla="*/ 42 h 163"/>
                <a:gd name="T10" fmla="*/ 25 w 149"/>
                <a:gd name="T11" fmla="*/ 26 h 163"/>
                <a:gd name="T12" fmla="*/ 12 w 149"/>
                <a:gd name="T13" fmla="*/ 59 h 163"/>
                <a:gd name="T14" fmla="*/ 0 w 149"/>
                <a:gd name="T15" fmla="*/ 108 h 163"/>
                <a:gd name="T16" fmla="*/ 17 w 149"/>
                <a:gd name="T17" fmla="*/ 137 h 163"/>
                <a:gd name="T18" fmla="*/ 13 w 149"/>
                <a:gd name="T19" fmla="*/ 163 h 163"/>
                <a:gd name="T20" fmla="*/ 37 w 149"/>
                <a:gd name="T21" fmla="*/ 129 h 163"/>
                <a:gd name="T22" fmla="*/ 60 w 149"/>
                <a:gd name="T23" fmla="*/ 87 h 163"/>
                <a:gd name="T24" fmla="*/ 81 w 149"/>
                <a:gd name="T25" fmla="*/ 71 h 163"/>
                <a:gd name="T26" fmla="*/ 106 w 149"/>
                <a:gd name="T27" fmla="*/ 76 h 163"/>
                <a:gd name="T28" fmla="*/ 103 w 149"/>
                <a:gd name="T29" fmla="*/ 102 h 163"/>
                <a:gd name="T30" fmla="*/ 58 w 149"/>
                <a:gd name="T31" fmla="*/ 138 h 163"/>
                <a:gd name="T32" fmla="*/ 90 w 149"/>
                <a:gd name="T33" fmla="*/ 144 h 163"/>
                <a:gd name="T34" fmla="*/ 116 w 149"/>
                <a:gd name="T35" fmla="*/ 143 h 163"/>
                <a:gd name="T36" fmla="*/ 115 w 149"/>
                <a:gd name="T37" fmla="*/ 122 h 163"/>
                <a:gd name="T38" fmla="*/ 137 w 149"/>
                <a:gd name="T39" fmla="*/ 104 h 163"/>
                <a:gd name="T40" fmla="*/ 149 w 149"/>
                <a:gd name="T41" fmla="*/ 78 h 163"/>
                <a:gd name="T42" fmla="*/ 126 w 149"/>
                <a:gd name="T43" fmla="*/ 57 h 163"/>
                <a:gd name="T44" fmla="*/ 144 w 149"/>
                <a:gd name="T45" fmla="*/ 0 h 163"/>
                <a:gd name="T46" fmla="*/ 126 w 149"/>
                <a:gd name="T47" fmla="*/ 12 h 163"/>
                <a:gd name="T48" fmla="*/ 106 w 149"/>
                <a:gd name="T49" fmla="*/ 47 h 163"/>
                <a:gd name="T50" fmla="*/ 97 w 149"/>
                <a:gd name="T51" fmla="*/ 13 h 163"/>
                <a:gd name="T52" fmla="*/ 97 w 149"/>
                <a:gd name="T53" fmla="*/ 1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" h="163">
                  <a:moveTo>
                    <a:pt x="97" y="13"/>
                  </a:moveTo>
                  <a:lnTo>
                    <a:pt x="64" y="27"/>
                  </a:lnTo>
                  <a:lnTo>
                    <a:pt x="48" y="72"/>
                  </a:lnTo>
                  <a:lnTo>
                    <a:pt x="31" y="89"/>
                  </a:lnTo>
                  <a:lnTo>
                    <a:pt x="38" y="42"/>
                  </a:lnTo>
                  <a:lnTo>
                    <a:pt x="25" y="26"/>
                  </a:lnTo>
                  <a:lnTo>
                    <a:pt x="12" y="59"/>
                  </a:lnTo>
                  <a:lnTo>
                    <a:pt x="0" y="108"/>
                  </a:lnTo>
                  <a:lnTo>
                    <a:pt x="17" y="137"/>
                  </a:lnTo>
                  <a:lnTo>
                    <a:pt x="13" y="163"/>
                  </a:lnTo>
                  <a:lnTo>
                    <a:pt x="37" y="129"/>
                  </a:lnTo>
                  <a:lnTo>
                    <a:pt x="60" y="87"/>
                  </a:lnTo>
                  <a:lnTo>
                    <a:pt x="81" y="71"/>
                  </a:lnTo>
                  <a:lnTo>
                    <a:pt x="106" y="76"/>
                  </a:lnTo>
                  <a:lnTo>
                    <a:pt x="103" y="102"/>
                  </a:lnTo>
                  <a:lnTo>
                    <a:pt x="58" y="138"/>
                  </a:lnTo>
                  <a:lnTo>
                    <a:pt x="90" y="144"/>
                  </a:lnTo>
                  <a:lnTo>
                    <a:pt x="116" y="143"/>
                  </a:lnTo>
                  <a:lnTo>
                    <a:pt x="115" y="122"/>
                  </a:lnTo>
                  <a:lnTo>
                    <a:pt x="137" y="104"/>
                  </a:lnTo>
                  <a:lnTo>
                    <a:pt x="149" y="78"/>
                  </a:lnTo>
                  <a:lnTo>
                    <a:pt x="126" y="57"/>
                  </a:lnTo>
                  <a:lnTo>
                    <a:pt x="144" y="0"/>
                  </a:lnTo>
                  <a:lnTo>
                    <a:pt x="126" y="12"/>
                  </a:lnTo>
                  <a:lnTo>
                    <a:pt x="106" y="47"/>
                  </a:lnTo>
                  <a:lnTo>
                    <a:pt x="97" y="13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82"/>
            <p:cNvSpPr>
              <a:spLocks/>
            </p:cNvSpPr>
            <p:nvPr/>
          </p:nvSpPr>
          <p:spPr bwMode="auto">
            <a:xfrm>
              <a:off x="421" y="1416"/>
              <a:ext cx="19" cy="17"/>
            </a:xfrm>
            <a:custGeom>
              <a:avLst/>
              <a:gdLst>
                <a:gd name="T0" fmla="*/ 76 w 76"/>
                <a:gd name="T1" fmla="*/ 5 h 86"/>
                <a:gd name="T2" fmla="*/ 48 w 76"/>
                <a:gd name="T3" fmla="*/ 9 h 86"/>
                <a:gd name="T4" fmla="*/ 29 w 76"/>
                <a:gd name="T5" fmla="*/ 0 h 86"/>
                <a:gd name="T6" fmla="*/ 16 w 76"/>
                <a:gd name="T7" fmla="*/ 15 h 86"/>
                <a:gd name="T8" fmla="*/ 34 w 76"/>
                <a:gd name="T9" fmla="*/ 22 h 86"/>
                <a:gd name="T10" fmla="*/ 5 w 76"/>
                <a:gd name="T11" fmla="*/ 28 h 86"/>
                <a:gd name="T12" fmla="*/ 0 w 76"/>
                <a:gd name="T13" fmla="*/ 40 h 86"/>
                <a:gd name="T14" fmla="*/ 17 w 76"/>
                <a:gd name="T15" fmla="*/ 51 h 86"/>
                <a:gd name="T16" fmla="*/ 10 w 76"/>
                <a:gd name="T17" fmla="*/ 65 h 86"/>
                <a:gd name="T18" fmla="*/ 20 w 76"/>
                <a:gd name="T19" fmla="*/ 86 h 86"/>
                <a:gd name="T20" fmla="*/ 27 w 76"/>
                <a:gd name="T21" fmla="*/ 59 h 86"/>
                <a:gd name="T22" fmla="*/ 39 w 76"/>
                <a:gd name="T23" fmla="*/ 44 h 86"/>
                <a:gd name="T24" fmla="*/ 30 w 76"/>
                <a:gd name="T25" fmla="*/ 36 h 86"/>
                <a:gd name="T26" fmla="*/ 49 w 76"/>
                <a:gd name="T27" fmla="*/ 29 h 86"/>
                <a:gd name="T28" fmla="*/ 65 w 76"/>
                <a:gd name="T29" fmla="*/ 23 h 86"/>
                <a:gd name="T30" fmla="*/ 76 w 76"/>
                <a:gd name="T31" fmla="*/ 5 h 86"/>
                <a:gd name="T32" fmla="*/ 76 w 76"/>
                <a:gd name="T33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6">
                  <a:moveTo>
                    <a:pt x="76" y="5"/>
                  </a:moveTo>
                  <a:lnTo>
                    <a:pt x="48" y="9"/>
                  </a:lnTo>
                  <a:lnTo>
                    <a:pt x="29" y="0"/>
                  </a:lnTo>
                  <a:lnTo>
                    <a:pt x="16" y="15"/>
                  </a:lnTo>
                  <a:lnTo>
                    <a:pt x="34" y="22"/>
                  </a:lnTo>
                  <a:lnTo>
                    <a:pt x="5" y="28"/>
                  </a:lnTo>
                  <a:lnTo>
                    <a:pt x="0" y="40"/>
                  </a:lnTo>
                  <a:lnTo>
                    <a:pt x="17" y="51"/>
                  </a:lnTo>
                  <a:lnTo>
                    <a:pt x="10" y="65"/>
                  </a:lnTo>
                  <a:lnTo>
                    <a:pt x="20" y="86"/>
                  </a:lnTo>
                  <a:lnTo>
                    <a:pt x="27" y="59"/>
                  </a:lnTo>
                  <a:lnTo>
                    <a:pt x="39" y="44"/>
                  </a:lnTo>
                  <a:lnTo>
                    <a:pt x="30" y="36"/>
                  </a:lnTo>
                  <a:lnTo>
                    <a:pt x="49" y="29"/>
                  </a:lnTo>
                  <a:lnTo>
                    <a:pt x="65" y="23"/>
                  </a:lnTo>
                  <a:lnTo>
                    <a:pt x="76" y="5"/>
                  </a:lnTo>
                  <a:lnTo>
                    <a:pt x="7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83"/>
            <p:cNvSpPr>
              <a:spLocks/>
            </p:cNvSpPr>
            <p:nvPr/>
          </p:nvSpPr>
          <p:spPr bwMode="auto">
            <a:xfrm>
              <a:off x="439" y="1399"/>
              <a:ext cx="20" cy="17"/>
            </a:xfrm>
            <a:custGeom>
              <a:avLst/>
              <a:gdLst>
                <a:gd name="T0" fmla="*/ 0 w 81"/>
                <a:gd name="T1" fmla="*/ 83 h 83"/>
                <a:gd name="T2" fmla="*/ 3 w 81"/>
                <a:gd name="T3" fmla="*/ 74 h 83"/>
                <a:gd name="T4" fmla="*/ 33 w 81"/>
                <a:gd name="T5" fmla="*/ 32 h 83"/>
                <a:gd name="T6" fmla="*/ 44 w 81"/>
                <a:gd name="T7" fmla="*/ 8 h 83"/>
                <a:gd name="T8" fmla="*/ 63 w 81"/>
                <a:gd name="T9" fmla="*/ 0 h 83"/>
                <a:gd name="T10" fmla="*/ 81 w 81"/>
                <a:gd name="T11" fmla="*/ 5 h 83"/>
                <a:gd name="T12" fmla="*/ 32 w 81"/>
                <a:gd name="T13" fmla="*/ 47 h 83"/>
                <a:gd name="T14" fmla="*/ 24 w 81"/>
                <a:gd name="T15" fmla="*/ 62 h 83"/>
                <a:gd name="T16" fmla="*/ 56 w 81"/>
                <a:gd name="T17" fmla="*/ 63 h 83"/>
                <a:gd name="T18" fmla="*/ 28 w 81"/>
                <a:gd name="T19" fmla="*/ 81 h 83"/>
                <a:gd name="T20" fmla="*/ 0 w 81"/>
                <a:gd name="T21" fmla="*/ 83 h 83"/>
                <a:gd name="T22" fmla="*/ 0 w 81"/>
                <a:gd name="T2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83">
                  <a:moveTo>
                    <a:pt x="0" y="83"/>
                  </a:moveTo>
                  <a:lnTo>
                    <a:pt x="3" y="74"/>
                  </a:lnTo>
                  <a:lnTo>
                    <a:pt x="33" y="32"/>
                  </a:lnTo>
                  <a:lnTo>
                    <a:pt x="44" y="8"/>
                  </a:lnTo>
                  <a:lnTo>
                    <a:pt x="63" y="0"/>
                  </a:lnTo>
                  <a:lnTo>
                    <a:pt x="81" y="5"/>
                  </a:lnTo>
                  <a:lnTo>
                    <a:pt x="32" y="47"/>
                  </a:lnTo>
                  <a:lnTo>
                    <a:pt x="24" y="62"/>
                  </a:lnTo>
                  <a:lnTo>
                    <a:pt x="56" y="63"/>
                  </a:lnTo>
                  <a:lnTo>
                    <a:pt x="28" y="81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84"/>
            <p:cNvSpPr>
              <a:spLocks/>
            </p:cNvSpPr>
            <p:nvPr/>
          </p:nvSpPr>
          <p:spPr bwMode="auto">
            <a:xfrm>
              <a:off x="428" y="1423"/>
              <a:ext cx="6" cy="14"/>
            </a:xfrm>
            <a:custGeom>
              <a:avLst/>
              <a:gdLst>
                <a:gd name="T0" fmla="*/ 24 w 25"/>
                <a:gd name="T1" fmla="*/ 0 h 67"/>
                <a:gd name="T2" fmla="*/ 25 w 25"/>
                <a:gd name="T3" fmla="*/ 25 h 67"/>
                <a:gd name="T4" fmla="*/ 16 w 25"/>
                <a:gd name="T5" fmla="*/ 45 h 67"/>
                <a:gd name="T6" fmla="*/ 23 w 25"/>
                <a:gd name="T7" fmla="*/ 57 h 67"/>
                <a:gd name="T8" fmla="*/ 8 w 25"/>
                <a:gd name="T9" fmla="*/ 55 h 67"/>
                <a:gd name="T10" fmla="*/ 0 w 25"/>
                <a:gd name="T11" fmla="*/ 67 h 67"/>
                <a:gd name="T12" fmla="*/ 0 w 25"/>
                <a:gd name="T13" fmla="*/ 43 h 67"/>
                <a:gd name="T14" fmla="*/ 7 w 25"/>
                <a:gd name="T15" fmla="*/ 21 h 67"/>
                <a:gd name="T16" fmla="*/ 16 w 25"/>
                <a:gd name="T17" fmla="*/ 21 h 67"/>
                <a:gd name="T18" fmla="*/ 24 w 25"/>
                <a:gd name="T19" fmla="*/ 0 h 67"/>
                <a:gd name="T20" fmla="*/ 24 w 25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67">
                  <a:moveTo>
                    <a:pt x="24" y="0"/>
                  </a:moveTo>
                  <a:lnTo>
                    <a:pt x="25" y="25"/>
                  </a:lnTo>
                  <a:lnTo>
                    <a:pt x="16" y="45"/>
                  </a:lnTo>
                  <a:lnTo>
                    <a:pt x="23" y="57"/>
                  </a:lnTo>
                  <a:lnTo>
                    <a:pt x="8" y="55"/>
                  </a:lnTo>
                  <a:lnTo>
                    <a:pt x="0" y="67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16" y="2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85"/>
            <p:cNvSpPr>
              <a:spLocks/>
            </p:cNvSpPr>
            <p:nvPr/>
          </p:nvSpPr>
          <p:spPr bwMode="auto">
            <a:xfrm>
              <a:off x="419" y="1426"/>
              <a:ext cx="7" cy="9"/>
            </a:xfrm>
            <a:custGeom>
              <a:avLst/>
              <a:gdLst>
                <a:gd name="T0" fmla="*/ 0 w 30"/>
                <a:gd name="T1" fmla="*/ 7 h 44"/>
                <a:gd name="T2" fmla="*/ 8 w 30"/>
                <a:gd name="T3" fmla="*/ 22 h 44"/>
                <a:gd name="T4" fmla="*/ 19 w 30"/>
                <a:gd name="T5" fmla="*/ 32 h 44"/>
                <a:gd name="T6" fmla="*/ 30 w 30"/>
                <a:gd name="T7" fmla="*/ 44 h 44"/>
                <a:gd name="T8" fmla="*/ 17 w 30"/>
                <a:gd name="T9" fmla="*/ 15 h 44"/>
                <a:gd name="T10" fmla="*/ 19 w 30"/>
                <a:gd name="T11" fmla="*/ 3 h 44"/>
                <a:gd name="T12" fmla="*/ 7 w 30"/>
                <a:gd name="T13" fmla="*/ 0 h 44"/>
                <a:gd name="T14" fmla="*/ 0 w 30"/>
                <a:gd name="T15" fmla="*/ 7 h 44"/>
                <a:gd name="T16" fmla="*/ 0 w 30"/>
                <a:gd name="T17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4">
                  <a:moveTo>
                    <a:pt x="0" y="7"/>
                  </a:moveTo>
                  <a:lnTo>
                    <a:pt x="8" y="22"/>
                  </a:lnTo>
                  <a:lnTo>
                    <a:pt x="19" y="32"/>
                  </a:lnTo>
                  <a:lnTo>
                    <a:pt x="30" y="44"/>
                  </a:lnTo>
                  <a:lnTo>
                    <a:pt x="17" y="15"/>
                  </a:lnTo>
                  <a:lnTo>
                    <a:pt x="19" y="3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86"/>
            <p:cNvSpPr>
              <a:spLocks/>
            </p:cNvSpPr>
            <p:nvPr/>
          </p:nvSpPr>
          <p:spPr bwMode="auto">
            <a:xfrm>
              <a:off x="431" y="1405"/>
              <a:ext cx="6" cy="11"/>
            </a:xfrm>
            <a:custGeom>
              <a:avLst/>
              <a:gdLst>
                <a:gd name="T0" fmla="*/ 2 w 26"/>
                <a:gd name="T1" fmla="*/ 0 h 57"/>
                <a:gd name="T2" fmla="*/ 13 w 26"/>
                <a:gd name="T3" fmla="*/ 36 h 57"/>
                <a:gd name="T4" fmla="*/ 0 w 26"/>
                <a:gd name="T5" fmla="*/ 51 h 57"/>
                <a:gd name="T6" fmla="*/ 13 w 26"/>
                <a:gd name="T7" fmla="*/ 52 h 57"/>
                <a:gd name="T8" fmla="*/ 20 w 26"/>
                <a:gd name="T9" fmla="*/ 57 h 57"/>
                <a:gd name="T10" fmla="*/ 26 w 26"/>
                <a:gd name="T11" fmla="*/ 27 h 57"/>
                <a:gd name="T12" fmla="*/ 2 w 26"/>
                <a:gd name="T13" fmla="*/ 0 h 57"/>
                <a:gd name="T14" fmla="*/ 2 w 26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7">
                  <a:moveTo>
                    <a:pt x="2" y="0"/>
                  </a:moveTo>
                  <a:lnTo>
                    <a:pt x="13" y="36"/>
                  </a:lnTo>
                  <a:lnTo>
                    <a:pt x="0" y="51"/>
                  </a:lnTo>
                  <a:lnTo>
                    <a:pt x="13" y="52"/>
                  </a:lnTo>
                  <a:lnTo>
                    <a:pt x="20" y="57"/>
                  </a:lnTo>
                  <a:lnTo>
                    <a:pt x="26" y="2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87"/>
            <p:cNvSpPr>
              <a:spLocks/>
            </p:cNvSpPr>
            <p:nvPr/>
          </p:nvSpPr>
          <p:spPr bwMode="auto">
            <a:xfrm>
              <a:off x="444" y="1386"/>
              <a:ext cx="5" cy="10"/>
            </a:xfrm>
            <a:custGeom>
              <a:avLst/>
              <a:gdLst>
                <a:gd name="T0" fmla="*/ 10 w 22"/>
                <a:gd name="T1" fmla="*/ 0 h 46"/>
                <a:gd name="T2" fmla="*/ 0 w 22"/>
                <a:gd name="T3" fmla="*/ 46 h 46"/>
                <a:gd name="T4" fmla="*/ 11 w 22"/>
                <a:gd name="T5" fmla="*/ 35 h 46"/>
                <a:gd name="T6" fmla="*/ 22 w 22"/>
                <a:gd name="T7" fmla="*/ 1 h 46"/>
                <a:gd name="T8" fmla="*/ 10 w 22"/>
                <a:gd name="T9" fmla="*/ 0 h 46"/>
                <a:gd name="T10" fmla="*/ 10 w 22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6">
                  <a:moveTo>
                    <a:pt x="10" y="0"/>
                  </a:moveTo>
                  <a:lnTo>
                    <a:pt x="0" y="46"/>
                  </a:lnTo>
                  <a:lnTo>
                    <a:pt x="11" y="35"/>
                  </a:lnTo>
                  <a:lnTo>
                    <a:pt x="22" y="1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88"/>
            <p:cNvSpPr>
              <a:spLocks/>
            </p:cNvSpPr>
            <p:nvPr/>
          </p:nvSpPr>
          <p:spPr bwMode="auto">
            <a:xfrm>
              <a:off x="451" y="1454"/>
              <a:ext cx="16" cy="6"/>
            </a:xfrm>
            <a:custGeom>
              <a:avLst/>
              <a:gdLst>
                <a:gd name="T0" fmla="*/ 0 w 67"/>
                <a:gd name="T1" fmla="*/ 3 h 32"/>
                <a:gd name="T2" fmla="*/ 35 w 67"/>
                <a:gd name="T3" fmla="*/ 32 h 32"/>
                <a:gd name="T4" fmla="*/ 67 w 67"/>
                <a:gd name="T5" fmla="*/ 26 h 32"/>
                <a:gd name="T6" fmla="*/ 54 w 67"/>
                <a:gd name="T7" fmla="*/ 21 h 32"/>
                <a:gd name="T8" fmla="*/ 40 w 67"/>
                <a:gd name="T9" fmla="*/ 23 h 32"/>
                <a:gd name="T10" fmla="*/ 36 w 67"/>
                <a:gd name="T11" fmla="*/ 10 h 32"/>
                <a:gd name="T12" fmla="*/ 21 w 67"/>
                <a:gd name="T13" fmla="*/ 12 h 32"/>
                <a:gd name="T14" fmla="*/ 13 w 67"/>
                <a:gd name="T15" fmla="*/ 0 h 32"/>
                <a:gd name="T16" fmla="*/ 0 w 67"/>
                <a:gd name="T17" fmla="*/ 3 h 32"/>
                <a:gd name="T18" fmla="*/ 0 w 67"/>
                <a:gd name="T1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2">
                  <a:moveTo>
                    <a:pt x="0" y="3"/>
                  </a:moveTo>
                  <a:lnTo>
                    <a:pt x="35" y="32"/>
                  </a:lnTo>
                  <a:lnTo>
                    <a:pt x="67" y="26"/>
                  </a:lnTo>
                  <a:lnTo>
                    <a:pt x="54" y="21"/>
                  </a:lnTo>
                  <a:lnTo>
                    <a:pt x="40" y="23"/>
                  </a:lnTo>
                  <a:lnTo>
                    <a:pt x="36" y="10"/>
                  </a:lnTo>
                  <a:lnTo>
                    <a:pt x="21" y="12"/>
                  </a:lnTo>
                  <a:lnTo>
                    <a:pt x="1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89"/>
            <p:cNvSpPr>
              <a:spLocks/>
            </p:cNvSpPr>
            <p:nvPr/>
          </p:nvSpPr>
          <p:spPr bwMode="auto">
            <a:xfrm>
              <a:off x="489" y="1447"/>
              <a:ext cx="28" cy="25"/>
            </a:xfrm>
            <a:custGeom>
              <a:avLst/>
              <a:gdLst>
                <a:gd name="T0" fmla="*/ 0 w 110"/>
                <a:gd name="T1" fmla="*/ 122 h 122"/>
                <a:gd name="T2" fmla="*/ 26 w 110"/>
                <a:gd name="T3" fmla="*/ 82 h 122"/>
                <a:gd name="T4" fmla="*/ 43 w 110"/>
                <a:gd name="T5" fmla="*/ 80 h 122"/>
                <a:gd name="T6" fmla="*/ 88 w 110"/>
                <a:gd name="T7" fmla="*/ 41 h 122"/>
                <a:gd name="T8" fmla="*/ 76 w 110"/>
                <a:gd name="T9" fmla="*/ 0 h 122"/>
                <a:gd name="T10" fmla="*/ 110 w 110"/>
                <a:gd name="T11" fmla="*/ 33 h 122"/>
                <a:gd name="T12" fmla="*/ 100 w 110"/>
                <a:gd name="T13" fmla="*/ 45 h 122"/>
                <a:gd name="T14" fmla="*/ 0 w 110"/>
                <a:gd name="T15" fmla="*/ 122 h 122"/>
                <a:gd name="T16" fmla="*/ 0 w 110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2">
                  <a:moveTo>
                    <a:pt x="0" y="122"/>
                  </a:moveTo>
                  <a:lnTo>
                    <a:pt x="26" y="82"/>
                  </a:lnTo>
                  <a:lnTo>
                    <a:pt x="43" y="80"/>
                  </a:lnTo>
                  <a:lnTo>
                    <a:pt x="88" y="41"/>
                  </a:lnTo>
                  <a:lnTo>
                    <a:pt x="76" y="0"/>
                  </a:lnTo>
                  <a:lnTo>
                    <a:pt x="110" y="33"/>
                  </a:lnTo>
                  <a:lnTo>
                    <a:pt x="100" y="45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90"/>
            <p:cNvSpPr>
              <a:spLocks/>
            </p:cNvSpPr>
            <p:nvPr/>
          </p:nvSpPr>
          <p:spPr bwMode="auto">
            <a:xfrm>
              <a:off x="487" y="1454"/>
              <a:ext cx="5" cy="3"/>
            </a:xfrm>
            <a:custGeom>
              <a:avLst/>
              <a:gdLst>
                <a:gd name="T0" fmla="*/ 0 w 23"/>
                <a:gd name="T1" fmla="*/ 5 h 16"/>
                <a:gd name="T2" fmla="*/ 17 w 23"/>
                <a:gd name="T3" fmla="*/ 16 h 16"/>
                <a:gd name="T4" fmla="*/ 23 w 23"/>
                <a:gd name="T5" fmla="*/ 8 h 16"/>
                <a:gd name="T6" fmla="*/ 15 w 23"/>
                <a:gd name="T7" fmla="*/ 0 h 16"/>
                <a:gd name="T8" fmla="*/ 0 w 23"/>
                <a:gd name="T9" fmla="*/ 5 h 16"/>
                <a:gd name="T10" fmla="*/ 0 w 23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0" y="5"/>
                  </a:moveTo>
                  <a:lnTo>
                    <a:pt x="17" y="16"/>
                  </a:lnTo>
                  <a:lnTo>
                    <a:pt x="23" y="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91"/>
            <p:cNvSpPr>
              <a:spLocks/>
            </p:cNvSpPr>
            <p:nvPr/>
          </p:nvSpPr>
          <p:spPr bwMode="auto">
            <a:xfrm>
              <a:off x="496" y="1450"/>
              <a:ext cx="3" cy="2"/>
            </a:xfrm>
            <a:custGeom>
              <a:avLst/>
              <a:gdLst>
                <a:gd name="T0" fmla="*/ 0 w 14"/>
                <a:gd name="T1" fmla="*/ 4 h 12"/>
                <a:gd name="T2" fmla="*/ 1 w 14"/>
                <a:gd name="T3" fmla="*/ 12 h 12"/>
                <a:gd name="T4" fmla="*/ 14 w 14"/>
                <a:gd name="T5" fmla="*/ 0 h 12"/>
                <a:gd name="T6" fmla="*/ 0 w 14"/>
                <a:gd name="T7" fmla="*/ 4 h 12"/>
                <a:gd name="T8" fmla="*/ 0 w 14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4"/>
                  </a:moveTo>
                  <a:lnTo>
                    <a:pt x="1" y="12"/>
                  </a:lnTo>
                  <a:lnTo>
                    <a:pt x="1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92"/>
            <p:cNvSpPr>
              <a:spLocks/>
            </p:cNvSpPr>
            <p:nvPr/>
          </p:nvSpPr>
          <p:spPr bwMode="auto">
            <a:xfrm>
              <a:off x="470" y="1312"/>
              <a:ext cx="71" cy="84"/>
            </a:xfrm>
            <a:custGeom>
              <a:avLst/>
              <a:gdLst>
                <a:gd name="T0" fmla="*/ 0 w 285"/>
                <a:gd name="T1" fmla="*/ 414 h 417"/>
                <a:gd name="T2" fmla="*/ 275 w 285"/>
                <a:gd name="T3" fmla="*/ 4 h 417"/>
                <a:gd name="T4" fmla="*/ 285 w 285"/>
                <a:gd name="T5" fmla="*/ 0 h 417"/>
                <a:gd name="T6" fmla="*/ 4 w 285"/>
                <a:gd name="T7" fmla="*/ 417 h 417"/>
                <a:gd name="T8" fmla="*/ 0 w 285"/>
                <a:gd name="T9" fmla="*/ 414 h 417"/>
                <a:gd name="T10" fmla="*/ 0 w 285"/>
                <a:gd name="T11" fmla="*/ 41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17">
                  <a:moveTo>
                    <a:pt x="0" y="414"/>
                  </a:moveTo>
                  <a:lnTo>
                    <a:pt x="275" y="4"/>
                  </a:lnTo>
                  <a:lnTo>
                    <a:pt x="285" y="0"/>
                  </a:lnTo>
                  <a:lnTo>
                    <a:pt x="4" y="417"/>
                  </a:lnTo>
                  <a:lnTo>
                    <a:pt x="0" y="41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93"/>
            <p:cNvSpPr>
              <a:spLocks/>
            </p:cNvSpPr>
            <p:nvPr/>
          </p:nvSpPr>
          <p:spPr bwMode="auto">
            <a:xfrm>
              <a:off x="465" y="1309"/>
              <a:ext cx="25" cy="64"/>
            </a:xfrm>
            <a:custGeom>
              <a:avLst/>
              <a:gdLst>
                <a:gd name="T0" fmla="*/ 0 w 100"/>
                <a:gd name="T1" fmla="*/ 320 h 320"/>
                <a:gd name="T2" fmla="*/ 96 w 100"/>
                <a:gd name="T3" fmla="*/ 0 h 320"/>
                <a:gd name="T4" fmla="*/ 100 w 100"/>
                <a:gd name="T5" fmla="*/ 7 h 320"/>
                <a:gd name="T6" fmla="*/ 7 w 100"/>
                <a:gd name="T7" fmla="*/ 317 h 320"/>
                <a:gd name="T8" fmla="*/ 0 w 100"/>
                <a:gd name="T9" fmla="*/ 320 h 320"/>
                <a:gd name="T10" fmla="*/ 0 w 100"/>
                <a:gd name="T11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320">
                  <a:moveTo>
                    <a:pt x="0" y="320"/>
                  </a:moveTo>
                  <a:lnTo>
                    <a:pt x="96" y="0"/>
                  </a:lnTo>
                  <a:lnTo>
                    <a:pt x="100" y="7"/>
                  </a:lnTo>
                  <a:lnTo>
                    <a:pt x="7" y="317"/>
                  </a:lnTo>
                  <a:lnTo>
                    <a:pt x="0" y="32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94"/>
            <p:cNvSpPr>
              <a:spLocks/>
            </p:cNvSpPr>
            <p:nvPr/>
          </p:nvSpPr>
          <p:spPr bwMode="auto">
            <a:xfrm>
              <a:off x="525" y="1456"/>
              <a:ext cx="11" cy="13"/>
            </a:xfrm>
            <a:custGeom>
              <a:avLst/>
              <a:gdLst>
                <a:gd name="T0" fmla="*/ 4 w 44"/>
                <a:gd name="T1" fmla="*/ 23 h 63"/>
                <a:gd name="T2" fmla="*/ 9 w 44"/>
                <a:gd name="T3" fmla="*/ 39 h 63"/>
                <a:gd name="T4" fmla="*/ 0 w 44"/>
                <a:gd name="T5" fmla="*/ 44 h 63"/>
                <a:gd name="T6" fmla="*/ 14 w 44"/>
                <a:gd name="T7" fmla="*/ 46 h 63"/>
                <a:gd name="T8" fmla="*/ 7 w 44"/>
                <a:gd name="T9" fmla="*/ 59 h 63"/>
                <a:gd name="T10" fmla="*/ 21 w 44"/>
                <a:gd name="T11" fmla="*/ 63 h 63"/>
                <a:gd name="T12" fmla="*/ 23 w 44"/>
                <a:gd name="T13" fmla="*/ 46 h 63"/>
                <a:gd name="T14" fmla="*/ 35 w 44"/>
                <a:gd name="T15" fmla="*/ 47 h 63"/>
                <a:gd name="T16" fmla="*/ 16 w 44"/>
                <a:gd name="T17" fmla="*/ 36 h 63"/>
                <a:gd name="T18" fmla="*/ 30 w 44"/>
                <a:gd name="T19" fmla="*/ 27 h 63"/>
                <a:gd name="T20" fmla="*/ 44 w 44"/>
                <a:gd name="T21" fmla="*/ 0 h 63"/>
                <a:gd name="T22" fmla="*/ 29 w 44"/>
                <a:gd name="T23" fmla="*/ 8 h 63"/>
                <a:gd name="T24" fmla="*/ 18 w 44"/>
                <a:gd name="T25" fmla="*/ 24 h 63"/>
                <a:gd name="T26" fmla="*/ 4 w 44"/>
                <a:gd name="T27" fmla="*/ 23 h 63"/>
                <a:gd name="T28" fmla="*/ 4 w 44"/>
                <a:gd name="T29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63">
                  <a:moveTo>
                    <a:pt x="4" y="23"/>
                  </a:moveTo>
                  <a:lnTo>
                    <a:pt x="9" y="39"/>
                  </a:lnTo>
                  <a:lnTo>
                    <a:pt x="0" y="44"/>
                  </a:lnTo>
                  <a:lnTo>
                    <a:pt x="14" y="46"/>
                  </a:lnTo>
                  <a:lnTo>
                    <a:pt x="7" y="59"/>
                  </a:lnTo>
                  <a:lnTo>
                    <a:pt x="21" y="63"/>
                  </a:lnTo>
                  <a:lnTo>
                    <a:pt x="23" y="46"/>
                  </a:lnTo>
                  <a:lnTo>
                    <a:pt x="35" y="47"/>
                  </a:lnTo>
                  <a:lnTo>
                    <a:pt x="16" y="36"/>
                  </a:lnTo>
                  <a:lnTo>
                    <a:pt x="30" y="27"/>
                  </a:lnTo>
                  <a:lnTo>
                    <a:pt x="44" y="0"/>
                  </a:lnTo>
                  <a:lnTo>
                    <a:pt x="29" y="8"/>
                  </a:lnTo>
                  <a:lnTo>
                    <a:pt x="18" y="24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95"/>
            <p:cNvSpPr>
              <a:spLocks/>
            </p:cNvSpPr>
            <p:nvPr/>
          </p:nvSpPr>
          <p:spPr bwMode="auto">
            <a:xfrm>
              <a:off x="537" y="1472"/>
              <a:ext cx="10" cy="17"/>
            </a:xfrm>
            <a:custGeom>
              <a:avLst/>
              <a:gdLst>
                <a:gd name="T0" fmla="*/ 2 w 39"/>
                <a:gd name="T1" fmla="*/ 0 h 89"/>
                <a:gd name="T2" fmla="*/ 10 w 39"/>
                <a:gd name="T3" fmla="*/ 12 h 89"/>
                <a:gd name="T4" fmla="*/ 15 w 39"/>
                <a:gd name="T5" fmla="*/ 54 h 89"/>
                <a:gd name="T6" fmla="*/ 0 w 39"/>
                <a:gd name="T7" fmla="*/ 53 h 89"/>
                <a:gd name="T8" fmla="*/ 20 w 39"/>
                <a:gd name="T9" fmla="*/ 64 h 89"/>
                <a:gd name="T10" fmla="*/ 22 w 39"/>
                <a:gd name="T11" fmla="*/ 89 h 89"/>
                <a:gd name="T12" fmla="*/ 39 w 39"/>
                <a:gd name="T13" fmla="*/ 88 h 89"/>
                <a:gd name="T14" fmla="*/ 21 w 39"/>
                <a:gd name="T15" fmla="*/ 57 h 89"/>
                <a:gd name="T16" fmla="*/ 24 w 39"/>
                <a:gd name="T17" fmla="*/ 18 h 89"/>
                <a:gd name="T18" fmla="*/ 11 w 39"/>
                <a:gd name="T19" fmla="*/ 2 h 89"/>
                <a:gd name="T20" fmla="*/ 2 w 39"/>
                <a:gd name="T21" fmla="*/ 0 h 89"/>
                <a:gd name="T22" fmla="*/ 2 w 3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89">
                  <a:moveTo>
                    <a:pt x="2" y="0"/>
                  </a:moveTo>
                  <a:lnTo>
                    <a:pt x="10" y="12"/>
                  </a:lnTo>
                  <a:lnTo>
                    <a:pt x="15" y="54"/>
                  </a:lnTo>
                  <a:lnTo>
                    <a:pt x="0" y="53"/>
                  </a:lnTo>
                  <a:lnTo>
                    <a:pt x="20" y="64"/>
                  </a:lnTo>
                  <a:lnTo>
                    <a:pt x="22" y="89"/>
                  </a:lnTo>
                  <a:lnTo>
                    <a:pt x="39" y="88"/>
                  </a:lnTo>
                  <a:lnTo>
                    <a:pt x="21" y="57"/>
                  </a:lnTo>
                  <a:lnTo>
                    <a:pt x="24" y="18"/>
                  </a:lnTo>
                  <a:lnTo>
                    <a:pt x="11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96"/>
            <p:cNvSpPr>
              <a:spLocks/>
            </p:cNvSpPr>
            <p:nvPr/>
          </p:nvSpPr>
          <p:spPr bwMode="auto">
            <a:xfrm>
              <a:off x="550" y="1445"/>
              <a:ext cx="15" cy="16"/>
            </a:xfrm>
            <a:custGeom>
              <a:avLst/>
              <a:gdLst>
                <a:gd name="T0" fmla="*/ 0 w 60"/>
                <a:gd name="T1" fmla="*/ 81 h 81"/>
                <a:gd name="T2" fmla="*/ 1 w 60"/>
                <a:gd name="T3" fmla="*/ 55 h 81"/>
                <a:gd name="T4" fmla="*/ 19 w 60"/>
                <a:gd name="T5" fmla="*/ 49 h 81"/>
                <a:gd name="T6" fmla="*/ 29 w 60"/>
                <a:gd name="T7" fmla="*/ 36 h 81"/>
                <a:gd name="T8" fmla="*/ 5 w 60"/>
                <a:gd name="T9" fmla="*/ 0 h 81"/>
                <a:gd name="T10" fmla="*/ 30 w 60"/>
                <a:gd name="T11" fmla="*/ 11 h 81"/>
                <a:gd name="T12" fmla="*/ 60 w 60"/>
                <a:gd name="T13" fmla="*/ 37 h 81"/>
                <a:gd name="T14" fmla="*/ 39 w 60"/>
                <a:gd name="T15" fmla="*/ 43 h 81"/>
                <a:gd name="T16" fmla="*/ 34 w 60"/>
                <a:gd name="T17" fmla="*/ 54 h 81"/>
                <a:gd name="T18" fmla="*/ 11 w 60"/>
                <a:gd name="T19" fmla="*/ 62 h 81"/>
                <a:gd name="T20" fmla="*/ 0 w 60"/>
                <a:gd name="T21" fmla="*/ 81 h 81"/>
                <a:gd name="T22" fmla="*/ 0 w 60"/>
                <a:gd name="T2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81">
                  <a:moveTo>
                    <a:pt x="0" y="81"/>
                  </a:moveTo>
                  <a:lnTo>
                    <a:pt x="1" y="55"/>
                  </a:lnTo>
                  <a:lnTo>
                    <a:pt x="19" y="49"/>
                  </a:lnTo>
                  <a:lnTo>
                    <a:pt x="29" y="36"/>
                  </a:lnTo>
                  <a:lnTo>
                    <a:pt x="5" y="0"/>
                  </a:lnTo>
                  <a:lnTo>
                    <a:pt x="30" y="11"/>
                  </a:lnTo>
                  <a:lnTo>
                    <a:pt x="60" y="37"/>
                  </a:lnTo>
                  <a:lnTo>
                    <a:pt x="39" y="43"/>
                  </a:lnTo>
                  <a:lnTo>
                    <a:pt x="34" y="54"/>
                  </a:lnTo>
                  <a:lnTo>
                    <a:pt x="11" y="62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97"/>
            <p:cNvSpPr>
              <a:spLocks/>
            </p:cNvSpPr>
            <p:nvPr/>
          </p:nvSpPr>
          <p:spPr bwMode="auto">
            <a:xfrm>
              <a:off x="544" y="1448"/>
              <a:ext cx="9" cy="5"/>
            </a:xfrm>
            <a:custGeom>
              <a:avLst/>
              <a:gdLst>
                <a:gd name="T0" fmla="*/ 2 w 37"/>
                <a:gd name="T1" fmla="*/ 0 h 28"/>
                <a:gd name="T2" fmla="*/ 0 w 37"/>
                <a:gd name="T3" fmla="*/ 19 h 28"/>
                <a:gd name="T4" fmla="*/ 27 w 37"/>
                <a:gd name="T5" fmla="*/ 28 h 28"/>
                <a:gd name="T6" fmla="*/ 37 w 37"/>
                <a:gd name="T7" fmla="*/ 19 h 28"/>
                <a:gd name="T8" fmla="*/ 2 w 37"/>
                <a:gd name="T9" fmla="*/ 0 h 28"/>
                <a:gd name="T10" fmla="*/ 2 w 3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8">
                  <a:moveTo>
                    <a:pt x="2" y="0"/>
                  </a:moveTo>
                  <a:lnTo>
                    <a:pt x="0" y="19"/>
                  </a:lnTo>
                  <a:lnTo>
                    <a:pt x="27" y="28"/>
                  </a:lnTo>
                  <a:lnTo>
                    <a:pt x="37" y="1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98"/>
            <p:cNvSpPr>
              <a:spLocks/>
            </p:cNvSpPr>
            <p:nvPr/>
          </p:nvSpPr>
          <p:spPr bwMode="auto">
            <a:xfrm>
              <a:off x="528" y="1442"/>
              <a:ext cx="6" cy="4"/>
            </a:xfrm>
            <a:custGeom>
              <a:avLst/>
              <a:gdLst>
                <a:gd name="T0" fmla="*/ 0 w 24"/>
                <a:gd name="T1" fmla="*/ 6 h 19"/>
                <a:gd name="T2" fmla="*/ 10 w 24"/>
                <a:gd name="T3" fmla="*/ 19 h 19"/>
                <a:gd name="T4" fmla="*/ 24 w 24"/>
                <a:gd name="T5" fmla="*/ 5 h 19"/>
                <a:gd name="T6" fmla="*/ 8 w 24"/>
                <a:gd name="T7" fmla="*/ 0 h 19"/>
                <a:gd name="T8" fmla="*/ 0 w 24"/>
                <a:gd name="T9" fmla="*/ 6 h 19"/>
                <a:gd name="T10" fmla="*/ 0 w 24"/>
                <a:gd name="T1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0" y="6"/>
                  </a:moveTo>
                  <a:lnTo>
                    <a:pt x="10" y="19"/>
                  </a:lnTo>
                  <a:lnTo>
                    <a:pt x="24" y="5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99"/>
            <p:cNvSpPr>
              <a:spLocks/>
            </p:cNvSpPr>
            <p:nvPr/>
          </p:nvSpPr>
          <p:spPr bwMode="auto">
            <a:xfrm>
              <a:off x="530" y="1452"/>
              <a:ext cx="4" cy="4"/>
            </a:xfrm>
            <a:custGeom>
              <a:avLst/>
              <a:gdLst>
                <a:gd name="T0" fmla="*/ 0 w 14"/>
                <a:gd name="T1" fmla="*/ 0 h 20"/>
                <a:gd name="T2" fmla="*/ 9 w 14"/>
                <a:gd name="T3" fmla="*/ 20 h 20"/>
                <a:gd name="T4" fmla="*/ 14 w 14"/>
                <a:gd name="T5" fmla="*/ 2 h 20"/>
                <a:gd name="T6" fmla="*/ 0 w 14"/>
                <a:gd name="T7" fmla="*/ 0 h 20"/>
                <a:gd name="T8" fmla="*/ 0 w 1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9" y="20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400"/>
            <p:cNvSpPr>
              <a:spLocks/>
            </p:cNvSpPr>
            <p:nvPr/>
          </p:nvSpPr>
          <p:spPr bwMode="auto">
            <a:xfrm>
              <a:off x="512" y="1481"/>
              <a:ext cx="13" cy="7"/>
            </a:xfrm>
            <a:custGeom>
              <a:avLst/>
              <a:gdLst>
                <a:gd name="T0" fmla="*/ 0 w 54"/>
                <a:gd name="T1" fmla="*/ 18 h 35"/>
                <a:gd name="T2" fmla="*/ 25 w 54"/>
                <a:gd name="T3" fmla="*/ 35 h 35"/>
                <a:gd name="T4" fmla="*/ 48 w 54"/>
                <a:gd name="T5" fmla="*/ 29 h 35"/>
                <a:gd name="T6" fmla="*/ 54 w 54"/>
                <a:gd name="T7" fmla="*/ 9 h 35"/>
                <a:gd name="T8" fmla="*/ 44 w 54"/>
                <a:gd name="T9" fmla="*/ 0 h 35"/>
                <a:gd name="T10" fmla="*/ 33 w 54"/>
                <a:gd name="T11" fmla="*/ 18 h 35"/>
                <a:gd name="T12" fmla="*/ 24 w 54"/>
                <a:gd name="T13" fmla="*/ 12 h 35"/>
                <a:gd name="T14" fmla="*/ 24 w 54"/>
                <a:gd name="T15" fmla="*/ 21 h 35"/>
                <a:gd name="T16" fmla="*/ 0 w 54"/>
                <a:gd name="T17" fmla="*/ 18 h 35"/>
                <a:gd name="T18" fmla="*/ 0 w 54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35">
                  <a:moveTo>
                    <a:pt x="0" y="18"/>
                  </a:moveTo>
                  <a:lnTo>
                    <a:pt x="25" y="35"/>
                  </a:lnTo>
                  <a:lnTo>
                    <a:pt x="48" y="29"/>
                  </a:lnTo>
                  <a:lnTo>
                    <a:pt x="54" y="9"/>
                  </a:lnTo>
                  <a:lnTo>
                    <a:pt x="44" y="0"/>
                  </a:lnTo>
                  <a:lnTo>
                    <a:pt x="33" y="18"/>
                  </a:lnTo>
                  <a:lnTo>
                    <a:pt x="24" y="12"/>
                  </a:lnTo>
                  <a:lnTo>
                    <a:pt x="24" y="21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401"/>
            <p:cNvSpPr>
              <a:spLocks/>
            </p:cNvSpPr>
            <p:nvPr/>
          </p:nvSpPr>
          <p:spPr bwMode="auto">
            <a:xfrm>
              <a:off x="549" y="1474"/>
              <a:ext cx="9" cy="7"/>
            </a:xfrm>
            <a:custGeom>
              <a:avLst/>
              <a:gdLst>
                <a:gd name="T0" fmla="*/ 11 w 36"/>
                <a:gd name="T1" fmla="*/ 0 h 34"/>
                <a:gd name="T2" fmla="*/ 0 w 36"/>
                <a:gd name="T3" fmla="*/ 15 h 34"/>
                <a:gd name="T4" fmla="*/ 19 w 36"/>
                <a:gd name="T5" fmla="*/ 16 h 34"/>
                <a:gd name="T6" fmla="*/ 36 w 36"/>
                <a:gd name="T7" fmla="*/ 34 h 34"/>
                <a:gd name="T8" fmla="*/ 35 w 36"/>
                <a:gd name="T9" fmla="*/ 3 h 34"/>
                <a:gd name="T10" fmla="*/ 23 w 36"/>
                <a:gd name="T11" fmla="*/ 5 h 34"/>
                <a:gd name="T12" fmla="*/ 11 w 36"/>
                <a:gd name="T13" fmla="*/ 0 h 34"/>
                <a:gd name="T14" fmla="*/ 11 w 36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11" y="0"/>
                  </a:moveTo>
                  <a:lnTo>
                    <a:pt x="0" y="15"/>
                  </a:lnTo>
                  <a:lnTo>
                    <a:pt x="19" y="16"/>
                  </a:lnTo>
                  <a:lnTo>
                    <a:pt x="36" y="34"/>
                  </a:lnTo>
                  <a:lnTo>
                    <a:pt x="35" y="3"/>
                  </a:lnTo>
                  <a:lnTo>
                    <a:pt x="23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402"/>
            <p:cNvSpPr>
              <a:spLocks/>
            </p:cNvSpPr>
            <p:nvPr/>
          </p:nvSpPr>
          <p:spPr bwMode="auto">
            <a:xfrm>
              <a:off x="547" y="1469"/>
              <a:ext cx="5" cy="2"/>
            </a:xfrm>
            <a:custGeom>
              <a:avLst/>
              <a:gdLst>
                <a:gd name="T0" fmla="*/ 0 w 19"/>
                <a:gd name="T1" fmla="*/ 0 h 13"/>
                <a:gd name="T2" fmla="*/ 19 w 19"/>
                <a:gd name="T3" fmla="*/ 0 h 13"/>
                <a:gd name="T4" fmla="*/ 12 w 19"/>
                <a:gd name="T5" fmla="*/ 13 h 13"/>
                <a:gd name="T6" fmla="*/ 0 w 19"/>
                <a:gd name="T7" fmla="*/ 0 h 13"/>
                <a:gd name="T8" fmla="*/ 0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19" y="0"/>
                  </a:lnTo>
                  <a:lnTo>
                    <a:pt x="12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403"/>
            <p:cNvSpPr>
              <a:spLocks/>
            </p:cNvSpPr>
            <p:nvPr/>
          </p:nvSpPr>
          <p:spPr bwMode="auto">
            <a:xfrm>
              <a:off x="558" y="1468"/>
              <a:ext cx="6" cy="4"/>
            </a:xfrm>
            <a:custGeom>
              <a:avLst/>
              <a:gdLst>
                <a:gd name="T0" fmla="*/ 0 w 25"/>
                <a:gd name="T1" fmla="*/ 4 h 20"/>
                <a:gd name="T2" fmla="*/ 10 w 25"/>
                <a:gd name="T3" fmla="*/ 20 h 20"/>
                <a:gd name="T4" fmla="*/ 25 w 25"/>
                <a:gd name="T5" fmla="*/ 18 h 20"/>
                <a:gd name="T6" fmla="*/ 11 w 25"/>
                <a:gd name="T7" fmla="*/ 0 h 20"/>
                <a:gd name="T8" fmla="*/ 0 w 25"/>
                <a:gd name="T9" fmla="*/ 4 h 20"/>
                <a:gd name="T10" fmla="*/ 0 w 25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0">
                  <a:moveTo>
                    <a:pt x="0" y="4"/>
                  </a:moveTo>
                  <a:lnTo>
                    <a:pt x="10" y="20"/>
                  </a:lnTo>
                  <a:lnTo>
                    <a:pt x="25" y="18"/>
                  </a:lnTo>
                  <a:lnTo>
                    <a:pt x="1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404"/>
            <p:cNvSpPr>
              <a:spLocks/>
            </p:cNvSpPr>
            <p:nvPr/>
          </p:nvSpPr>
          <p:spPr bwMode="auto">
            <a:xfrm>
              <a:off x="543" y="1495"/>
              <a:ext cx="14" cy="10"/>
            </a:xfrm>
            <a:custGeom>
              <a:avLst/>
              <a:gdLst>
                <a:gd name="T0" fmla="*/ 0 w 57"/>
                <a:gd name="T1" fmla="*/ 50 h 50"/>
                <a:gd name="T2" fmla="*/ 16 w 57"/>
                <a:gd name="T3" fmla="*/ 30 h 50"/>
                <a:gd name="T4" fmla="*/ 36 w 57"/>
                <a:gd name="T5" fmla="*/ 0 h 50"/>
                <a:gd name="T6" fmla="*/ 57 w 57"/>
                <a:gd name="T7" fmla="*/ 6 h 50"/>
                <a:gd name="T8" fmla="*/ 36 w 57"/>
                <a:gd name="T9" fmla="*/ 20 h 50"/>
                <a:gd name="T10" fmla="*/ 26 w 57"/>
                <a:gd name="T11" fmla="*/ 35 h 50"/>
                <a:gd name="T12" fmla="*/ 0 w 57"/>
                <a:gd name="T13" fmla="*/ 50 h 50"/>
                <a:gd name="T14" fmla="*/ 0 w 57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0">
                  <a:moveTo>
                    <a:pt x="0" y="50"/>
                  </a:moveTo>
                  <a:lnTo>
                    <a:pt x="16" y="30"/>
                  </a:lnTo>
                  <a:lnTo>
                    <a:pt x="36" y="0"/>
                  </a:lnTo>
                  <a:lnTo>
                    <a:pt x="57" y="6"/>
                  </a:lnTo>
                  <a:lnTo>
                    <a:pt x="36" y="20"/>
                  </a:lnTo>
                  <a:lnTo>
                    <a:pt x="26" y="35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405"/>
            <p:cNvSpPr>
              <a:spLocks/>
            </p:cNvSpPr>
            <p:nvPr/>
          </p:nvSpPr>
          <p:spPr bwMode="auto">
            <a:xfrm>
              <a:off x="550" y="1495"/>
              <a:ext cx="34" cy="18"/>
            </a:xfrm>
            <a:custGeom>
              <a:avLst/>
              <a:gdLst>
                <a:gd name="T0" fmla="*/ 0 w 136"/>
                <a:gd name="T1" fmla="*/ 56 h 90"/>
                <a:gd name="T2" fmla="*/ 24 w 136"/>
                <a:gd name="T3" fmla="*/ 39 h 90"/>
                <a:gd name="T4" fmla="*/ 41 w 136"/>
                <a:gd name="T5" fmla="*/ 48 h 90"/>
                <a:gd name="T6" fmla="*/ 53 w 136"/>
                <a:gd name="T7" fmla="*/ 69 h 90"/>
                <a:gd name="T8" fmla="*/ 65 w 136"/>
                <a:gd name="T9" fmla="*/ 67 h 90"/>
                <a:gd name="T10" fmla="*/ 50 w 136"/>
                <a:gd name="T11" fmla="*/ 33 h 90"/>
                <a:gd name="T12" fmla="*/ 50 w 136"/>
                <a:gd name="T13" fmla="*/ 0 h 90"/>
                <a:gd name="T14" fmla="*/ 76 w 136"/>
                <a:gd name="T15" fmla="*/ 70 h 90"/>
                <a:gd name="T16" fmla="*/ 87 w 136"/>
                <a:gd name="T17" fmla="*/ 70 h 90"/>
                <a:gd name="T18" fmla="*/ 136 w 136"/>
                <a:gd name="T19" fmla="*/ 42 h 90"/>
                <a:gd name="T20" fmla="*/ 132 w 136"/>
                <a:gd name="T21" fmla="*/ 54 h 90"/>
                <a:gd name="T22" fmla="*/ 106 w 136"/>
                <a:gd name="T23" fmla="*/ 69 h 90"/>
                <a:gd name="T24" fmla="*/ 86 w 136"/>
                <a:gd name="T25" fmla="*/ 80 h 90"/>
                <a:gd name="T26" fmla="*/ 69 w 136"/>
                <a:gd name="T27" fmla="*/ 90 h 90"/>
                <a:gd name="T28" fmla="*/ 39 w 136"/>
                <a:gd name="T29" fmla="*/ 80 h 90"/>
                <a:gd name="T30" fmla="*/ 25 w 136"/>
                <a:gd name="T31" fmla="*/ 65 h 90"/>
                <a:gd name="T32" fmla="*/ 0 w 136"/>
                <a:gd name="T33" fmla="*/ 56 h 90"/>
                <a:gd name="T34" fmla="*/ 0 w 136"/>
                <a:gd name="T35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90">
                  <a:moveTo>
                    <a:pt x="0" y="56"/>
                  </a:moveTo>
                  <a:lnTo>
                    <a:pt x="24" y="39"/>
                  </a:lnTo>
                  <a:lnTo>
                    <a:pt x="41" y="48"/>
                  </a:lnTo>
                  <a:lnTo>
                    <a:pt x="53" y="69"/>
                  </a:lnTo>
                  <a:lnTo>
                    <a:pt x="65" y="67"/>
                  </a:lnTo>
                  <a:lnTo>
                    <a:pt x="50" y="33"/>
                  </a:lnTo>
                  <a:lnTo>
                    <a:pt x="50" y="0"/>
                  </a:lnTo>
                  <a:lnTo>
                    <a:pt x="76" y="70"/>
                  </a:lnTo>
                  <a:lnTo>
                    <a:pt x="87" y="70"/>
                  </a:lnTo>
                  <a:lnTo>
                    <a:pt x="136" y="42"/>
                  </a:lnTo>
                  <a:lnTo>
                    <a:pt x="132" y="54"/>
                  </a:lnTo>
                  <a:lnTo>
                    <a:pt x="106" y="69"/>
                  </a:lnTo>
                  <a:lnTo>
                    <a:pt x="86" y="80"/>
                  </a:lnTo>
                  <a:lnTo>
                    <a:pt x="69" y="90"/>
                  </a:lnTo>
                  <a:lnTo>
                    <a:pt x="39" y="80"/>
                  </a:lnTo>
                  <a:lnTo>
                    <a:pt x="25" y="65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406"/>
            <p:cNvSpPr>
              <a:spLocks/>
            </p:cNvSpPr>
            <p:nvPr/>
          </p:nvSpPr>
          <p:spPr bwMode="auto">
            <a:xfrm>
              <a:off x="564" y="1484"/>
              <a:ext cx="24" cy="17"/>
            </a:xfrm>
            <a:custGeom>
              <a:avLst/>
              <a:gdLst>
                <a:gd name="T0" fmla="*/ 0 w 96"/>
                <a:gd name="T1" fmla="*/ 42 h 83"/>
                <a:gd name="T2" fmla="*/ 15 w 96"/>
                <a:gd name="T3" fmla="*/ 14 h 83"/>
                <a:gd name="T4" fmla="*/ 19 w 96"/>
                <a:gd name="T5" fmla="*/ 25 h 83"/>
                <a:gd name="T6" fmla="*/ 47 w 96"/>
                <a:gd name="T7" fmla="*/ 12 h 83"/>
                <a:gd name="T8" fmla="*/ 56 w 96"/>
                <a:gd name="T9" fmla="*/ 0 h 83"/>
                <a:gd name="T10" fmla="*/ 70 w 96"/>
                <a:gd name="T11" fmla="*/ 9 h 83"/>
                <a:gd name="T12" fmla="*/ 80 w 96"/>
                <a:gd name="T13" fmla="*/ 39 h 83"/>
                <a:gd name="T14" fmla="*/ 96 w 96"/>
                <a:gd name="T15" fmla="*/ 83 h 83"/>
                <a:gd name="T16" fmla="*/ 83 w 96"/>
                <a:gd name="T17" fmla="*/ 77 h 83"/>
                <a:gd name="T18" fmla="*/ 59 w 96"/>
                <a:gd name="T19" fmla="*/ 14 h 83"/>
                <a:gd name="T20" fmla="*/ 37 w 96"/>
                <a:gd name="T21" fmla="*/ 28 h 83"/>
                <a:gd name="T22" fmla="*/ 0 w 96"/>
                <a:gd name="T23" fmla="*/ 42 h 83"/>
                <a:gd name="T24" fmla="*/ 0 w 96"/>
                <a:gd name="T25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3">
                  <a:moveTo>
                    <a:pt x="0" y="42"/>
                  </a:moveTo>
                  <a:lnTo>
                    <a:pt x="15" y="14"/>
                  </a:lnTo>
                  <a:lnTo>
                    <a:pt x="19" y="25"/>
                  </a:lnTo>
                  <a:lnTo>
                    <a:pt x="47" y="12"/>
                  </a:lnTo>
                  <a:lnTo>
                    <a:pt x="56" y="0"/>
                  </a:lnTo>
                  <a:lnTo>
                    <a:pt x="70" y="9"/>
                  </a:lnTo>
                  <a:lnTo>
                    <a:pt x="80" y="39"/>
                  </a:lnTo>
                  <a:lnTo>
                    <a:pt x="96" y="83"/>
                  </a:lnTo>
                  <a:lnTo>
                    <a:pt x="83" y="77"/>
                  </a:lnTo>
                  <a:lnTo>
                    <a:pt x="59" y="14"/>
                  </a:lnTo>
                  <a:lnTo>
                    <a:pt x="37" y="28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407"/>
            <p:cNvSpPr>
              <a:spLocks/>
            </p:cNvSpPr>
            <p:nvPr/>
          </p:nvSpPr>
          <p:spPr bwMode="auto">
            <a:xfrm>
              <a:off x="592" y="1495"/>
              <a:ext cx="13" cy="6"/>
            </a:xfrm>
            <a:custGeom>
              <a:avLst/>
              <a:gdLst>
                <a:gd name="T0" fmla="*/ 0 w 48"/>
                <a:gd name="T1" fmla="*/ 29 h 32"/>
                <a:gd name="T2" fmla="*/ 9 w 48"/>
                <a:gd name="T3" fmla="*/ 10 h 32"/>
                <a:gd name="T4" fmla="*/ 42 w 48"/>
                <a:gd name="T5" fmla="*/ 0 h 32"/>
                <a:gd name="T6" fmla="*/ 48 w 48"/>
                <a:gd name="T7" fmla="*/ 6 h 32"/>
                <a:gd name="T8" fmla="*/ 39 w 48"/>
                <a:gd name="T9" fmla="*/ 13 h 32"/>
                <a:gd name="T10" fmla="*/ 16 w 48"/>
                <a:gd name="T11" fmla="*/ 14 h 32"/>
                <a:gd name="T12" fmla="*/ 12 w 48"/>
                <a:gd name="T13" fmla="*/ 32 h 32"/>
                <a:gd name="T14" fmla="*/ 0 w 48"/>
                <a:gd name="T15" fmla="*/ 29 h 32"/>
                <a:gd name="T16" fmla="*/ 0 w 48"/>
                <a:gd name="T1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">
                  <a:moveTo>
                    <a:pt x="0" y="29"/>
                  </a:moveTo>
                  <a:lnTo>
                    <a:pt x="9" y="10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39" y="13"/>
                  </a:lnTo>
                  <a:lnTo>
                    <a:pt x="16" y="14"/>
                  </a:lnTo>
                  <a:lnTo>
                    <a:pt x="12" y="32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408"/>
            <p:cNvSpPr>
              <a:spLocks/>
            </p:cNvSpPr>
            <p:nvPr/>
          </p:nvSpPr>
          <p:spPr bwMode="auto">
            <a:xfrm>
              <a:off x="578" y="1481"/>
              <a:ext cx="9" cy="7"/>
            </a:xfrm>
            <a:custGeom>
              <a:avLst/>
              <a:gdLst>
                <a:gd name="T0" fmla="*/ 0 w 36"/>
                <a:gd name="T1" fmla="*/ 0 h 32"/>
                <a:gd name="T2" fmla="*/ 15 w 36"/>
                <a:gd name="T3" fmla="*/ 19 h 32"/>
                <a:gd name="T4" fmla="*/ 36 w 36"/>
                <a:gd name="T5" fmla="*/ 32 h 32"/>
                <a:gd name="T6" fmla="*/ 23 w 36"/>
                <a:gd name="T7" fmla="*/ 15 h 32"/>
                <a:gd name="T8" fmla="*/ 0 w 36"/>
                <a:gd name="T9" fmla="*/ 0 h 32"/>
                <a:gd name="T10" fmla="*/ 0 w 3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0" y="0"/>
                  </a:moveTo>
                  <a:lnTo>
                    <a:pt x="15" y="19"/>
                  </a:lnTo>
                  <a:lnTo>
                    <a:pt x="36" y="32"/>
                  </a:lnTo>
                  <a:lnTo>
                    <a:pt x="23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409"/>
            <p:cNvSpPr>
              <a:spLocks/>
            </p:cNvSpPr>
            <p:nvPr/>
          </p:nvSpPr>
          <p:spPr bwMode="auto">
            <a:xfrm>
              <a:off x="532" y="1488"/>
              <a:ext cx="2" cy="12"/>
            </a:xfrm>
            <a:custGeom>
              <a:avLst/>
              <a:gdLst>
                <a:gd name="T0" fmla="*/ 1 w 8"/>
                <a:gd name="T1" fmla="*/ 0 h 61"/>
                <a:gd name="T2" fmla="*/ 5 w 8"/>
                <a:gd name="T3" fmla="*/ 43 h 61"/>
                <a:gd name="T4" fmla="*/ 0 w 8"/>
                <a:gd name="T5" fmla="*/ 61 h 61"/>
                <a:gd name="T6" fmla="*/ 8 w 8"/>
                <a:gd name="T7" fmla="*/ 50 h 61"/>
                <a:gd name="T8" fmla="*/ 8 w 8"/>
                <a:gd name="T9" fmla="*/ 25 h 61"/>
                <a:gd name="T10" fmla="*/ 1 w 8"/>
                <a:gd name="T11" fmla="*/ 0 h 61"/>
                <a:gd name="T12" fmla="*/ 1 w 8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1">
                  <a:moveTo>
                    <a:pt x="1" y="0"/>
                  </a:moveTo>
                  <a:lnTo>
                    <a:pt x="5" y="43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410"/>
            <p:cNvSpPr>
              <a:spLocks/>
            </p:cNvSpPr>
            <p:nvPr/>
          </p:nvSpPr>
          <p:spPr bwMode="auto">
            <a:xfrm>
              <a:off x="669" y="1422"/>
              <a:ext cx="85" cy="72"/>
            </a:xfrm>
            <a:custGeom>
              <a:avLst/>
              <a:gdLst>
                <a:gd name="T0" fmla="*/ 0 w 340"/>
                <a:gd name="T1" fmla="*/ 36 h 357"/>
                <a:gd name="T2" fmla="*/ 20 w 340"/>
                <a:gd name="T3" fmla="*/ 12 h 357"/>
                <a:gd name="T4" fmla="*/ 55 w 340"/>
                <a:gd name="T5" fmla="*/ 0 h 357"/>
                <a:gd name="T6" fmla="*/ 106 w 340"/>
                <a:gd name="T7" fmla="*/ 1 h 357"/>
                <a:gd name="T8" fmla="*/ 155 w 340"/>
                <a:gd name="T9" fmla="*/ 19 h 357"/>
                <a:gd name="T10" fmla="*/ 193 w 340"/>
                <a:gd name="T11" fmla="*/ 44 h 357"/>
                <a:gd name="T12" fmla="*/ 239 w 340"/>
                <a:gd name="T13" fmla="*/ 88 h 357"/>
                <a:gd name="T14" fmla="*/ 279 w 340"/>
                <a:gd name="T15" fmla="*/ 147 h 357"/>
                <a:gd name="T16" fmla="*/ 315 w 340"/>
                <a:gd name="T17" fmla="*/ 224 h 357"/>
                <a:gd name="T18" fmla="*/ 336 w 340"/>
                <a:gd name="T19" fmla="*/ 288 h 357"/>
                <a:gd name="T20" fmla="*/ 340 w 340"/>
                <a:gd name="T21" fmla="*/ 357 h 357"/>
                <a:gd name="T22" fmla="*/ 299 w 340"/>
                <a:gd name="T23" fmla="*/ 302 h 357"/>
                <a:gd name="T24" fmla="*/ 170 w 340"/>
                <a:gd name="T25" fmla="*/ 212 h 357"/>
                <a:gd name="T26" fmla="*/ 0 w 340"/>
                <a:gd name="T27" fmla="*/ 36 h 357"/>
                <a:gd name="T28" fmla="*/ 0 w 340"/>
                <a:gd name="T29" fmla="*/ 3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357">
                  <a:moveTo>
                    <a:pt x="0" y="36"/>
                  </a:moveTo>
                  <a:lnTo>
                    <a:pt x="20" y="12"/>
                  </a:lnTo>
                  <a:lnTo>
                    <a:pt x="55" y="0"/>
                  </a:lnTo>
                  <a:lnTo>
                    <a:pt x="106" y="1"/>
                  </a:lnTo>
                  <a:lnTo>
                    <a:pt x="155" y="19"/>
                  </a:lnTo>
                  <a:lnTo>
                    <a:pt x="193" y="44"/>
                  </a:lnTo>
                  <a:lnTo>
                    <a:pt x="239" y="88"/>
                  </a:lnTo>
                  <a:lnTo>
                    <a:pt x="279" y="147"/>
                  </a:lnTo>
                  <a:lnTo>
                    <a:pt x="315" y="224"/>
                  </a:lnTo>
                  <a:lnTo>
                    <a:pt x="336" y="288"/>
                  </a:lnTo>
                  <a:lnTo>
                    <a:pt x="340" y="357"/>
                  </a:lnTo>
                  <a:lnTo>
                    <a:pt x="299" y="302"/>
                  </a:lnTo>
                  <a:lnTo>
                    <a:pt x="170" y="212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411"/>
            <p:cNvSpPr>
              <a:spLocks/>
            </p:cNvSpPr>
            <p:nvPr/>
          </p:nvSpPr>
          <p:spPr bwMode="auto">
            <a:xfrm>
              <a:off x="439" y="1420"/>
              <a:ext cx="22" cy="13"/>
            </a:xfrm>
            <a:custGeom>
              <a:avLst/>
              <a:gdLst>
                <a:gd name="T0" fmla="*/ 23 w 86"/>
                <a:gd name="T1" fmla="*/ 2 h 67"/>
                <a:gd name="T2" fmla="*/ 5 w 86"/>
                <a:gd name="T3" fmla="*/ 35 h 67"/>
                <a:gd name="T4" fmla="*/ 0 w 86"/>
                <a:gd name="T5" fmla="*/ 67 h 67"/>
                <a:gd name="T6" fmla="*/ 16 w 86"/>
                <a:gd name="T7" fmla="*/ 47 h 67"/>
                <a:gd name="T8" fmla="*/ 40 w 86"/>
                <a:gd name="T9" fmla="*/ 32 h 67"/>
                <a:gd name="T10" fmla="*/ 57 w 86"/>
                <a:gd name="T11" fmla="*/ 25 h 67"/>
                <a:gd name="T12" fmla="*/ 77 w 86"/>
                <a:gd name="T13" fmla="*/ 28 h 67"/>
                <a:gd name="T14" fmla="*/ 86 w 86"/>
                <a:gd name="T15" fmla="*/ 0 h 67"/>
                <a:gd name="T16" fmla="*/ 23 w 86"/>
                <a:gd name="T17" fmla="*/ 2 h 67"/>
                <a:gd name="T18" fmla="*/ 23 w 86"/>
                <a:gd name="T1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67">
                  <a:moveTo>
                    <a:pt x="23" y="2"/>
                  </a:moveTo>
                  <a:lnTo>
                    <a:pt x="5" y="35"/>
                  </a:lnTo>
                  <a:lnTo>
                    <a:pt x="0" y="67"/>
                  </a:lnTo>
                  <a:lnTo>
                    <a:pt x="16" y="47"/>
                  </a:lnTo>
                  <a:lnTo>
                    <a:pt x="40" y="32"/>
                  </a:lnTo>
                  <a:lnTo>
                    <a:pt x="57" y="25"/>
                  </a:lnTo>
                  <a:lnTo>
                    <a:pt x="77" y="28"/>
                  </a:lnTo>
                  <a:lnTo>
                    <a:pt x="86" y="0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412"/>
            <p:cNvSpPr>
              <a:spLocks/>
            </p:cNvSpPr>
            <p:nvPr/>
          </p:nvSpPr>
          <p:spPr bwMode="auto">
            <a:xfrm>
              <a:off x="461" y="1418"/>
              <a:ext cx="8" cy="9"/>
            </a:xfrm>
            <a:custGeom>
              <a:avLst/>
              <a:gdLst>
                <a:gd name="T0" fmla="*/ 15 w 29"/>
                <a:gd name="T1" fmla="*/ 1 h 43"/>
                <a:gd name="T2" fmla="*/ 0 w 29"/>
                <a:gd name="T3" fmla="*/ 43 h 43"/>
                <a:gd name="T4" fmla="*/ 20 w 29"/>
                <a:gd name="T5" fmla="*/ 29 h 43"/>
                <a:gd name="T6" fmla="*/ 29 w 29"/>
                <a:gd name="T7" fmla="*/ 0 h 43"/>
                <a:gd name="T8" fmla="*/ 15 w 29"/>
                <a:gd name="T9" fmla="*/ 1 h 43"/>
                <a:gd name="T10" fmla="*/ 15 w 29"/>
                <a:gd name="T11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15" y="1"/>
                  </a:moveTo>
                  <a:lnTo>
                    <a:pt x="0" y="43"/>
                  </a:lnTo>
                  <a:lnTo>
                    <a:pt x="20" y="29"/>
                  </a:lnTo>
                  <a:lnTo>
                    <a:pt x="29" y="0"/>
                  </a:lnTo>
                  <a:lnTo>
                    <a:pt x="15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413"/>
            <p:cNvSpPr>
              <a:spLocks/>
            </p:cNvSpPr>
            <p:nvPr/>
          </p:nvSpPr>
          <p:spPr bwMode="auto">
            <a:xfrm>
              <a:off x="439" y="1414"/>
              <a:ext cx="25" cy="17"/>
            </a:xfrm>
            <a:custGeom>
              <a:avLst/>
              <a:gdLst>
                <a:gd name="T0" fmla="*/ 1 w 100"/>
                <a:gd name="T1" fmla="*/ 84 h 84"/>
                <a:gd name="T2" fmla="*/ 0 w 100"/>
                <a:gd name="T3" fmla="*/ 62 h 84"/>
                <a:gd name="T4" fmla="*/ 13 w 100"/>
                <a:gd name="T5" fmla="*/ 36 h 84"/>
                <a:gd name="T6" fmla="*/ 36 w 100"/>
                <a:gd name="T7" fmla="*/ 15 h 84"/>
                <a:gd name="T8" fmla="*/ 60 w 100"/>
                <a:gd name="T9" fmla="*/ 4 h 84"/>
                <a:gd name="T10" fmla="*/ 81 w 100"/>
                <a:gd name="T11" fmla="*/ 0 h 84"/>
                <a:gd name="T12" fmla="*/ 100 w 100"/>
                <a:gd name="T13" fmla="*/ 1 h 84"/>
                <a:gd name="T14" fmla="*/ 83 w 100"/>
                <a:gd name="T15" fmla="*/ 36 h 84"/>
                <a:gd name="T16" fmla="*/ 54 w 100"/>
                <a:gd name="T17" fmla="*/ 36 h 84"/>
                <a:gd name="T18" fmla="*/ 30 w 100"/>
                <a:gd name="T19" fmla="*/ 48 h 84"/>
                <a:gd name="T20" fmla="*/ 8 w 100"/>
                <a:gd name="T21" fmla="*/ 71 h 84"/>
                <a:gd name="T22" fmla="*/ 1 w 100"/>
                <a:gd name="T23" fmla="*/ 84 h 84"/>
                <a:gd name="T24" fmla="*/ 1 w 100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84">
                  <a:moveTo>
                    <a:pt x="1" y="84"/>
                  </a:moveTo>
                  <a:lnTo>
                    <a:pt x="0" y="62"/>
                  </a:lnTo>
                  <a:lnTo>
                    <a:pt x="13" y="36"/>
                  </a:lnTo>
                  <a:lnTo>
                    <a:pt x="36" y="15"/>
                  </a:lnTo>
                  <a:lnTo>
                    <a:pt x="60" y="4"/>
                  </a:lnTo>
                  <a:lnTo>
                    <a:pt x="81" y="0"/>
                  </a:lnTo>
                  <a:lnTo>
                    <a:pt x="100" y="1"/>
                  </a:lnTo>
                  <a:lnTo>
                    <a:pt x="83" y="36"/>
                  </a:lnTo>
                  <a:lnTo>
                    <a:pt x="54" y="36"/>
                  </a:lnTo>
                  <a:lnTo>
                    <a:pt x="30" y="48"/>
                  </a:lnTo>
                  <a:lnTo>
                    <a:pt x="8" y="71"/>
                  </a:lnTo>
                  <a:lnTo>
                    <a:pt x="1" y="84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414"/>
            <p:cNvSpPr>
              <a:spLocks/>
            </p:cNvSpPr>
            <p:nvPr/>
          </p:nvSpPr>
          <p:spPr bwMode="auto">
            <a:xfrm>
              <a:off x="457" y="1415"/>
              <a:ext cx="30" cy="24"/>
            </a:xfrm>
            <a:custGeom>
              <a:avLst/>
              <a:gdLst>
                <a:gd name="T0" fmla="*/ 37 w 122"/>
                <a:gd name="T1" fmla="*/ 0 h 121"/>
                <a:gd name="T2" fmla="*/ 0 w 122"/>
                <a:gd name="T3" fmla="*/ 107 h 121"/>
                <a:gd name="T4" fmla="*/ 7 w 122"/>
                <a:gd name="T5" fmla="*/ 111 h 121"/>
                <a:gd name="T6" fmla="*/ 9 w 122"/>
                <a:gd name="T7" fmla="*/ 121 h 121"/>
                <a:gd name="T8" fmla="*/ 21 w 122"/>
                <a:gd name="T9" fmla="*/ 112 h 121"/>
                <a:gd name="T10" fmla="*/ 122 w 122"/>
                <a:gd name="T11" fmla="*/ 67 h 121"/>
                <a:gd name="T12" fmla="*/ 91 w 122"/>
                <a:gd name="T13" fmla="*/ 38 h 121"/>
                <a:gd name="T14" fmla="*/ 78 w 122"/>
                <a:gd name="T15" fmla="*/ 65 h 121"/>
                <a:gd name="T16" fmla="*/ 15 w 122"/>
                <a:gd name="T17" fmla="*/ 101 h 121"/>
                <a:gd name="T18" fmla="*/ 9 w 122"/>
                <a:gd name="T19" fmla="*/ 92 h 121"/>
                <a:gd name="T20" fmla="*/ 28 w 122"/>
                <a:gd name="T21" fmla="*/ 58 h 121"/>
                <a:gd name="T22" fmla="*/ 29 w 122"/>
                <a:gd name="T23" fmla="*/ 35 h 121"/>
                <a:gd name="T24" fmla="*/ 42 w 122"/>
                <a:gd name="T25" fmla="*/ 34 h 121"/>
                <a:gd name="T26" fmla="*/ 53 w 122"/>
                <a:gd name="T27" fmla="*/ 7 h 121"/>
                <a:gd name="T28" fmla="*/ 37 w 122"/>
                <a:gd name="T29" fmla="*/ 0 h 121"/>
                <a:gd name="T30" fmla="*/ 37 w 122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21">
                  <a:moveTo>
                    <a:pt x="37" y="0"/>
                  </a:moveTo>
                  <a:lnTo>
                    <a:pt x="0" y="107"/>
                  </a:lnTo>
                  <a:lnTo>
                    <a:pt x="7" y="111"/>
                  </a:lnTo>
                  <a:lnTo>
                    <a:pt x="9" y="121"/>
                  </a:lnTo>
                  <a:lnTo>
                    <a:pt x="21" y="112"/>
                  </a:lnTo>
                  <a:lnTo>
                    <a:pt x="122" y="67"/>
                  </a:lnTo>
                  <a:lnTo>
                    <a:pt x="91" y="38"/>
                  </a:lnTo>
                  <a:lnTo>
                    <a:pt x="78" y="65"/>
                  </a:lnTo>
                  <a:lnTo>
                    <a:pt x="15" y="101"/>
                  </a:lnTo>
                  <a:lnTo>
                    <a:pt x="9" y="92"/>
                  </a:lnTo>
                  <a:lnTo>
                    <a:pt x="28" y="58"/>
                  </a:lnTo>
                  <a:lnTo>
                    <a:pt x="29" y="35"/>
                  </a:lnTo>
                  <a:lnTo>
                    <a:pt x="42" y="34"/>
                  </a:lnTo>
                  <a:lnTo>
                    <a:pt x="53" y="7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15"/>
            <p:cNvSpPr>
              <a:spLocks/>
            </p:cNvSpPr>
            <p:nvPr/>
          </p:nvSpPr>
          <p:spPr bwMode="auto">
            <a:xfrm>
              <a:off x="586" y="1166"/>
              <a:ext cx="484" cy="171"/>
            </a:xfrm>
            <a:custGeom>
              <a:avLst/>
              <a:gdLst>
                <a:gd name="T0" fmla="*/ 9 w 1935"/>
                <a:gd name="T1" fmla="*/ 853 h 853"/>
                <a:gd name="T2" fmla="*/ 1300 w 1935"/>
                <a:gd name="T3" fmla="*/ 19 h 853"/>
                <a:gd name="T4" fmla="*/ 1935 w 1935"/>
                <a:gd name="T5" fmla="*/ 389 h 853"/>
                <a:gd name="T6" fmla="*/ 1303 w 1935"/>
                <a:gd name="T7" fmla="*/ 0 h 853"/>
                <a:gd name="T8" fmla="*/ 0 w 1935"/>
                <a:gd name="T9" fmla="*/ 848 h 853"/>
                <a:gd name="T10" fmla="*/ 9 w 1935"/>
                <a:gd name="T11" fmla="*/ 853 h 853"/>
                <a:gd name="T12" fmla="*/ 9 w 1935"/>
                <a:gd name="T13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5" h="853">
                  <a:moveTo>
                    <a:pt x="9" y="853"/>
                  </a:moveTo>
                  <a:lnTo>
                    <a:pt x="1300" y="19"/>
                  </a:lnTo>
                  <a:lnTo>
                    <a:pt x="1935" y="389"/>
                  </a:lnTo>
                  <a:lnTo>
                    <a:pt x="1303" y="0"/>
                  </a:lnTo>
                  <a:lnTo>
                    <a:pt x="0" y="848"/>
                  </a:lnTo>
                  <a:lnTo>
                    <a:pt x="9" y="853"/>
                  </a:lnTo>
                  <a:lnTo>
                    <a:pt x="9" y="8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6"/>
            <p:cNvSpPr>
              <a:spLocks/>
            </p:cNvSpPr>
            <p:nvPr/>
          </p:nvSpPr>
          <p:spPr bwMode="auto">
            <a:xfrm>
              <a:off x="295" y="1437"/>
              <a:ext cx="75" cy="35"/>
            </a:xfrm>
            <a:custGeom>
              <a:avLst/>
              <a:gdLst>
                <a:gd name="T0" fmla="*/ 0 w 300"/>
                <a:gd name="T1" fmla="*/ 174 h 174"/>
                <a:gd name="T2" fmla="*/ 300 w 300"/>
                <a:gd name="T3" fmla="*/ 0 h 174"/>
                <a:gd name="T4" fmla="*/ 276 w 300"/>
                <a:gd name="T5" fmla="*/ 0 h 174"/>
                <a:gd name="T6" fmla="*/ 9 w 300"/>
                <a:gd name="T7" fmla="*/ 157 h 174"/>
                <a:gd name="T8" fmla="*/ 0 w 300"/>
                <a:gd name="T9" fmla="*/ 174 h 174"/>
                <a:gd name="T10" fmla="*/ 0 w 300"/>
                <a:gd name="T1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174">
                  <a:moveTo>
                    <a:pt x="0" y="174"/>
                  </a:moveTo>
                  <a:lnTo>
                    <a:pt x="300" y="0"/>
                  </a:lnTo>
                  <a:lnTo>
                    <a:pt x="276" y="0"/>
                  </a:lnTo>
                  <a:lnTo>
                    <a:pt x="9" y="157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17"/>
            <p:cNvSpPr>
              <a:spLocks/>
            </p:cNvSpPr>
            <p:nvPr/>
          </p:nvSpPr>
          <p:spPr bwMode="auto">
            <a:xfrm>
              <a:off x="372" y="1263"/>
              <a:ext cx="108" cy="49"/>
            </a:xfrm>
            <a:custGeom>
              <a:avLst/>
              <a:gdLst>
                <a:gd name="T0" fmla="*/ 13 w 434"/>
                <a:gd name="T1" fmla="*/ 0 h 248"/>
                <a:gd name="T2" fmla="*/ 3 w 434"/>
                <a:gd name="T3" fmla="*/ 22 h 248"/>
                <a:gd name="T4" fmla="*/ 0 w 434"/>
                <a:gd name="T5" fmla="*/ 43 h 248"/>
                <a:gd name="T6" fmla="*/ 3 w 434"/>
                <a:gd name="T7" fmla="*/ 65 h 248"/>
                <a:gd name="T8" fmla="*/ 13 w 434"/>
                <a:gd name="T9" fmla="*/ 96 h 248"/>
                <a:gd name="T10" fmla="*/ 29 w 434"/>
                <a:gd name="T11" fmla="*/ 120 h 248"/>
                <a:gd name="T12" fmla="*/ 51 w 434"/>
                <a:gd name="T13" fmla="*/ 145 h 248"/>
                <a:gd name="T14" fmla="*/ 90 w 434"/>
                <a:gd name="T15" fmla="*/ 176 h 248"/>
                <a:gd name="T16" fmla="*/ 140 w 434"/>
                <a:gd name="T17" fmla="*/ 205 h 248"/>
                <a:gd name="T18" fmla="*/ 174 w 434"/>
                <a:gd name="T19" fmla="*/ 219 h 248"/>
                <a:gd name="T20" fmla="*/ 216 w 434"/>
                <a:gd name="T21" fmla="*/ 232 h 248"/>
                <a:gd name="T22" fmla="*/ 252 w 434"/>
                <a:gd name="T23" fmla="*/ 241 h 248"/>
                <a:gd name="T24" fmla="*/ 291 w 434"/>
                <a:gd name="T25" fmla="*/ 247 h 248"/>
                <a:gd name="T26" fmla="*/ 333 w 434"/>
                <a:gd name="T27" fmla="*/ 248 h 248"/>
                <a:gd name="T28" fmla="*/ 384 w 434"/>
                <a:gd name="T29" fmla="*/ 243 h 248"/>
                <a:gd name="T30" fmla="*/ 434 w 434"/>
                <a:gd name="T31" fmla="*/ 230 h 248"/>
                <a:gd name="T32" fmla="*/ 387 w 434"/>
                <a:gd name="T33" fmla="*/ 237 h 248"/>
                <a:gd name="T34" fmla="*/ 336 w 434"/>
                <a:gd name="T35" fmla="*/ 241 h 248"/>
                <a:gd name="T36" fmla="*/ 302 w 434"/>
                <a:gd name="T37" fmla="*/ 241 h 248"/>
                <a:gd name="T38" fmla="*/ 268 w 434"/>
                <a:gd name="T39" fmla="*/ 237 h 248"/>
                <a:gd name="T40" fmla="*/ 235 w 434"/>
                <a:gd name="T41" fmla="*/ 230 h 248"/>
                <a:gd name="T42" fmla="*/ 186 w 434"/>
                <a:gd name="T43" fmla="*/ 216 h 248"/>
                <a:gd name="T44" fmla="*/ 142 w 434"/>
                <a:gd name="T45" fmla="*/ 196 h 248"/>
                <a:gd name="T46" fmla="*/ 112 w 434"/>
                <a:gd name="T47" fmla="*/ 181 h 248"/>
                <a:gd name="T48" fmla="*/ 79 w 434"/>
                <a:gd name="T49" fmla="*/ 159 h 248"/>
                <a:gd name="T50" fmla="*/ 54 w 434"/>
                <a:gd name="T51" fmla="*/ 136 h 248"/>
                <a:gd name="T52" fmla="*/ 28 w 434"/>
                <a:gd name="T53" fmla="*/ 109 h 248"/>
                <a:gd name="T54" fmla="*/ 17 w 434"/>
                <a:gd name="T55" fmla="*/ 88 h 248"/>
                <a:gd name="T56" fmla="*/ 8 w 434"/>
                <a:gd name="T57" fmla="*/ 67 h 248"/>
                <a:gd name="T58" fmla="*/ 5 w 434"/>
                <a:gd name="T59" fmla="*/ 50 h 248"/>
                <a:gd name="T60" fmla="*/ 5 w 434"/>
                <a:gd name="T61" fmla="*/ 33 h 248"/>
                <a:gd name="T62" fmla="*/ 12 w 434"/>
                <a:gd name="T63" fmla="*/ 11 h 248"/>
                <a:gd name="T64" fmla="*/ 13 w 434"/>
                <a:gd name="T65" fmla="*/ 0 h 248"/>
                <a:gd name="T66" fmla="*/ 13 w 434"/>
                <a:gd name="T6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" h="248">
                  <a:moveTo>
                    <a:pt x="13" y="0"/>
                  </a:moveTo>
                  <a:lnTo>
                    <a:pt x="3" y="22"/>
                  </a:lnTo>
                  <a:lnTo>
                    <a:pt x="0" y="43"/>
                  </a:lnTo>
                  <a:lnTo>
                    <a:pt x="3" y="65"/>
                  </a:lnTo>
                  <a:lnTo>
                    <a:pt x="13" y="96"/>
                  </a:lnTo>
                  <a:lnTo>
                    <a:pt x="29" y="120"/>
                  </a:lnTo>
                  <a:lnTo>
                    <a:pt x="51" y="145"/>
                  </a:lnTo>
                  <a:lnTo>
                    <a:pt x="90" y="176"/>
                  </a:lnTo>
                  <a:lnTo>
                    <a:pt x="140" y="205"/>
                  </a:lnTo>
                  <a:lnTo>
                    <a:pt x="174" y="219"/>
                  </a:lnTo>
                  <a:lnTo>
                    <a:pt x="216" y="232"/>
                  </a:lnTo>
                  <a:lnTo>
                    <a:pt x="252" y="241"/>
                  </a:lnTo>
                  <a:lnTo>
                    <a:pt x="291" y="247"/>
                  </a:lnTo>
                  <a:lnTo>
                    <a:pt x="333" y="248"/>
                  </a:lnTo>
                  <a:lnTo>
                    <a:pt x="384" y="243"/>
                  </a:lnTo>
                  <a:lnTo>
                    <a:pt x="434" y="230"/>
                  </a:lnTo>
                  <a:lnTo>
                    <a:pt x="387" y="237"/>
                  </a:lnTo>
                  <a:lnTo>
                    <a:pt x="336" y="241"/>
                  </a:lnTo>
                  <a:lnTo>
                    <a:pt x="302" y="241"/>
                  </a:lnTo>
                  <a:lnTo>
                    <a:pt x="268" y="237"/>
                  </a:lnTo>
                  <a:lnTo>
                    <a:pt x="235" y="230"/>
                  </a:lnTo>
                  <a:lnTo>
                    <a:pt x="186" y="216"/>
                  </a:lnTo>
                  <a:lnTo>
                    <a:pt x="142" y="196"/>
                  </a:lnTo>
                  <a:lnTo>
                    <a:pt x="112" y="181"/>
                  </a:lnTo>
                  <a:lnTo>
                    <a:pt x="79" y="159"/>
                  </a:lnTo>
                  <a:lnTo>
                    <a:pt x="54" y="136"/>
                  </a:lnTo>
                  <a:lnTo>
                    <a:pt x="28" y="109"/>
                  </a:lnTo>
                  <a:lnTo>
                    <a:pt x="17" y="88"/>
                  </a:lnTo>
                  <a:lnTo>
                    <a:pt x="8" y="67"/>
                  </a:lnTo>
                  <a:lnTo>
                    <a:pt x="5" y="50"/>
                  </a:lnTo>
                  <a:lnTo>
                    <a:pt x="5" y="33"/>
                  </a:lnTo>
                  <a:lnTo>
                    <a:pt x="12" y="11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18"/>
            <p:cNvSpPr>
              <a:spLocks/>
            </p:cNvSpPr>
            <p:nvPr/>
          </p:nvSpPr>
          <p:spPr bwMode="auto">
            <a:xfrm>
              <a:off x="380" y="1253"/>
              <a:ext cx="108" cy="25"/>
            </a:xfrm>
            <a:custGeom>
              <a:avLst/>
              <a:gdLst>
                <a:gd name="T0" fmla="*/ 0 w 431"/>
                <a:gd name="T1" fmla="*/ 50 h 124"/>
                <a:gd name="T2" fmla="*/ 17 w 431"/>
                <a:gd name="T3" fmla="*/ 33 h 124"/>
                <a:gd name="T4" fmla="*/ 43 w 431"/>
                <a:gd name="T5" fmla="*/ 19 h 124"/>
                <a:gd name="T6" fmla="*/ 78 w 431"/>
                <a:gd name="T7" fmla="*/ 5 h 124"/>
                <a:gd name="T8" fmla="*/ 122 w 431"/>
                <a:gd name="T9" fmla="*/ 0 h 124"/>
                <a:gd name="T10" fmla="*/ 175 w 431"/>
                <a:gd name="T11" fmla="*/ 1 h 124"/>
                <a:gd name="T12" fmla="*/ 231 w 431"/>
                <a:gd name="T13" fmla="*/ 12 h 124"/>
                <a:gd name="T14" fmla="*/ 283 w 431"/>
                <a:gd name="T15" fmla="*/ 27 h 124"/>
                <a:gd name="T16" fmla="*/ 329 w 431"/>
                <a:gd name="T17" fmla="*/ 47 h 124"/>
                <a:gd name="T18" fmla="*/ 367 w 431"/>
                <a:gd name="T19" fmla="*/ 67 h 124"/>
                <a:gd name="T20" fmla="*/ 407 w 431"/>
                <a:gd name="T21" fmla="*/ 98 h 124"/>
                <a:gd name="T22" fmla="*/ 431 w 431"/>
                <a:gd name="T23" fmla="*/ 124 h 124"/>
                <a:gd name="T24" fmla="*/ 390 w 431"/>
                <a:gd name="T25" fmla="*/ 91 h 124"/>
                <a:gd name="T26" fmla="*/ 361 w 431"/>
                <a:gd name="T27" fmla="*/ 73 h 124"/>
                <a:gd name="T28" fmla="*/ 316 w 431"/>
                <a:gd name="T29" fmla="*/ 50 h 124"/>
                <a:gd name="T30" fmla="*/ 274 w 431"/>
                <a:gd name="T31" fmla="*/ 35 h 124"/>
                <a:gd name="T32" fmla="*/ 232 w 431"/>
                <a:gd name="T33" fmla="*/ 25 h 124"/>
                <a:gd name="T34" fmla="*/ 169 w 431"/>
                <a:gd name="T35" fmla="*/ 14 h 124"/>
                <a:gd name="T36" fmla="*/ 115 w 431"/>
                <a:gd name="T37" fmla="*/ 14 h 124"/>
                <a:gd name="T38" fmla="*/ 79 w 431"/>
                <a:gd name="T39" fmla="*/ 18 h 124"/>
                <a:gd name="T40" fmla="*/ 42 w 431"/>
                <a:gd name="T41" fmla="*/ 27 h 124"/>
                <a:gd name="T42" fmla="*/ 0 w 431"/>
                <a:gd name="T43" fmla="*/ 50 h 124"/>
                <a:gd name="T44" fmla="*/ 0 w 431"/>
                <a:gd name="T45" fmla="*/ 5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1" h="124">
                  <a:moveTo>
                    <a:pt x="0" y="50"/>
                  </a:moveTo>
                  <a:lnTo>
                    <a:pt x="17" y="33"/>
                  </a:lnTo>
                  <a:lnTo>
                    <a:pt x="43" y="19"/>
                  </a:lnTo>
                  <a:lnTo>
                    <a:pt x="78" y="5"/>
                  </a:lnTo>
                  <a:lnTo>
                    <a:pt x="122" y="0"/>
                  </a:lnTo>
                  <a:lnTo>
                    <a:pt x="175" y="1"/>
                  </a:lnTo>
                  <a:lnTo>
                    <a:pt x="231" y="12"/>
                  </a:lnTo>
                  <a:lnTo>
                    <a:pt x="283" y="27"/>
                  </a:lnTo>
                  <a:lnTo>
                    <a:pt x="329" y="47"/>
                  </a:lnTo>
                  <a:lnTo>
                    <a:pt x="367" y="67"/>
                  </a:lnTo>
                  <a:lnTo>
                    <a:pt x="407" y="98"/>
                  </a:lnTo>
                  <a:lnTo>
                    <a:pt x="431" y="124"/>
                  </a:lnTo>
                  <a:lnTo>
                    <a:pt x="390" y="91"/>
                  </a:lnTo>
                  <a:lnTo>
                    <a:pt x="361" y="73"/>
                  </a:lnTo>
                  <a:lnTo>
                    <a:pt x="316" y="50"/>
                  </a:lnTo>
                  <a:lnTo>
                    <a:pt x="274" y="35"/>
                  </a:lnTo>
                  <a:lnTo>
                    <a:pt x="232" y="25"/>
                  </a:lnTo>
                  <a:lnTo>
                    <a:pt x="169" y="14"/>
                  </a:lnTo>
                  <a:lnTo>
                    <a:pt x="115" y="14"/>
                  </a:lnTo>
                  <a:lnTo>
                    <a:pt x="79" y="18"/>
                  </a:lnTo>
                  <a:lnTo>
                    <a:pt x="42" y="27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19"/>
            <p:cNvSpPr>
              <a:spLocks/>
            </p:cNvSpPr>
            <p:nvPr/>
          </p:nvSpPr>
          <p:spPr bwMode="auto">
            <a:xfrm>
              <a:off x="507" y="1471"/>
              <a:ext cx="28" cy="39"/>
            </a:xfrm>
            <a:custGeom>
              <a:avLst/>
              <a:gdLst>
                <a:gd name="T0" fmla="*/ 11 w 113"/>
                <a:gd name="T1" fmla="*/ 2 h 196"/>
                <a:gd name="T2" fmla="*/ 10 w 113"/>
                <a:gd name="T3" fmla="*/ 29 h 196"/>
                <a:gd name="T4" fmla="*/ 0 w 113"/>
                <a:gd name="T5" fmla="*/ 61 h 196"/>
                <a:gd name="T6" fmla="*/ 91 w 113"/>
                <a:gd name="T7" fmla="*/ 134 h 196"/>
                <a:gd name="T8" fmla="*/ 89 w 113"/>
                <a:gd name="T9" fmla="*/ 154 h 196"/>
                <a:gd name="T10" fmla="*/ 103 w 113"/>
                <a:gd name="T11" fmla="*/ 191 h 196"/>
                <a:gd name="T12" fmla="*/ 113 w 113"/>
                <a:gd name="T13" fmla="*/ 196 h 196"/>
                <a:gd name="T14" fmla="*/ 105 w 113"/>
                <a:gd name="T15" fmla="*/ 182 h 196"/>
                <a:gd name="T16" fmla="*/ 98 w 113"/>
                <a:gd name="T17" fmla="*/ 153 h 196"/>
                <a:gd name="T18" fmla="*/ 100 w 113"/>
                <a:gd name="T19" fmla="*/ 132 h 196"/>
                <a:gd name="T20" fmla="*/ 8 w 113"/>
                <a:gd name="T21" fmla="*/ 57 h 196"/>
                <a:gd name="T22" fmla="*/ 15 w 113"/>
                <a:gd name="T23" fmla="*/ 28 h 196"/>
                <a:gd name="T24" fmla="*/ 15 w 113"/>
                <a:gd name="T25" fmla="*/ 0 h 196"/>
                <a:gd name="T26" fmla="*/ 11 w 113"/>
                <a:gd name="T27" fmla="*/ 2 h 196"/>
                <a:gd name="T28" fmla="*/ 11 w 113"/>
                <a:gd name="T29" fmla="*/ 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96">
                  <a:moveTo>
                    <a:pt x="11" y="2"/>
                  </a:moveTo>
                  <a:lnTo>
                    <a:pt x="10" y="29"/>
                  </a:lnTo>
                  <a:lnTo>
                    <a:pt x="0" y="61"/>
                  </a:lnTo>
                  <a:lnTo>
                    <a:pt x="91" y="134"/>
                  </a:lnTo>
                  <a:lnTo>
                    <a:pt x="89" y="154"/>
                  </a:lnTo>
                  <a:lnTo>
                    <a:pt x="103" y="191"/>
                  </a:lnTo>
                  <a:lnTo>
                    <a:pt x="113" y="196"/>
                  </a:lnTo>
                  <a:lnTo>
                    <a:pt x="105" y="182"/>
                  </a:lnTo>
                  <a:lnTo>
                    <a:pt x="98" y="153"/>
                  </a:lnTo>
                  <a:lnTo>
                    <a:pt x="100" y="132"/>
                  </a:lnTo>
                  <a:lnTo>
                    <a:pt x="8" y="57"/>
                  </a:lnTo>
                  <a:lnTo>
                    <a:pt x="15" y="28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20"/>
            <p:cNvSpPr>
              <a:spLocks/>
            </p:cNvSpPr>
            <p:nvPr/>
          </p:nvSpPr>
          <p:spPr bwMode="auto">
            <a:xfrm>
              <a:off x="544" y="1506"/>
              <a:ext cx="27" cy="10"/>
            </a:xfrm>
            <a:custGeom>
              <a:avLst/>
              <a:gdLst>
                <a:gd name="T0" fmla="*/ 0 w 106"/>
                <a:gd name="T1" fmla="*/ 4 h 47"/>
                <a:gd name="T2" fmla="*/ 31 w 106"/>
                <a:gd name="T3" fmla="*/ 28 h 47"/>
                <a:gd name="T4" fmla="*/ 106 w 106"/>
                <a:gd name="T5" fmla="*/ 47 h 47"/>
                <a:gd name="T6" fmla="*/ 34 w 106"/>
                <a:gd name="T7" fmla="*/ 22 h 47"/>
                <a:gd name="T8" fmla="*/ 8 w 106"/>
                <a:gd name="T9" fmla="*/ 0 h 47"/>
                <a:gd name="T10" fmla="*/ 0 w 106"/>
                <a:gd name="T11" fmla="*/ 4 h 47"/>
                <a:gd name="T12" fmla="*/ 0 w 106"/>
                <a:gd name="T13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47">
                  <a:moveTo>
                    <a:pt x="0" y="4"/>
                  </a:moveTo>
                  <a:lnTo>
                    <a:pt x="31" y="28"/>
                  </a:lnTo>
                  <a:lnTo>
                    <a:pt x="106" y="47"/>
                  </a:lnTo>
                  <a:lnTo>
                    <a:pt x="34" y="22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21"/>
            <p:cNvSpPr>
              <a:spLocks/>
            </p:cNvSpPr>
            <p:nvPr/>
          </p:nvSpPr>
          <p:spPr bwMode="auto">
            <a:xfrm>
              <a:off x="658" y="1427"/>
              <a:ext cx="77" cy="91"/>
            </a:xfrm>
            <a:custGeom>
              <a:avLst/>
              <a:gdLst>
                <a:gd name="T0" fmla="*/ 25 w 308"/>
                <a:gd name="T1" fmla="*/ 4 h 454"/>
                <a:gd name="T2" fmla="*/ 13 w 308"/>
                <a:gd name="T3" fmla="*/ 33 h 454"/>
                <a:gd name="T4" fmla="*/ 3 w 308"/>
                <a:gd name="T5" fmla="*/ 65 h 454"/>
                <a:gd name="T6" fmla="*/ 0 w 308"/>
                <a:gd name="T7" fmla="*/ 101 h 454"/>
                <a:gd name="T8" fmla="*/ 2 w 308"/>
                <a:gd name="T9" fmla="*/ 138 h 454"/>
                <a:gd name="T10" fmla="*/ 12 w 308"/>
                <a:gd name="T11" fmla="*/ 177 h 454"/>
                <a:gd name="T12" fmla="*/ 29 w 308"/>
                <a:gd name="T13" fmla="*/ 229 h 454"/>
                <a:gd name="T14" fmla="*/ 53 w 308"/>
                <a:gd name="T15" fmla="*/ 278 h 454"/>
                <a:gd name="T16" fmla="*/ 77 w 308"/>
                <a:gd name="T17" fmla="*/ 317 h 454"/>
                <a:gd name="T18" fmla="*/ 106 w 308"/>
                <a:gd name="T19" fmla="*/ 355 h 454"/>
                <a:gd name="T20" fmla="*/ 142 w 308"/>
                <a:gd name="T21" fmla="*/ 391 h 454"/>
                <a:gd name="T22" fmla="*/ 185 w 308"/>
                <a:gd name="T23" fmla="*/ 422 h 454"/>
                <a:gd name="T24" fmla="*/ 225 w 308"/>
                <a:gd name="T25" fmla="*/ 440 h 454"/>
                <a:gd name="T26" fmla="*/ 266 w 308"/>
                <a:gd name="T27" fmla="*/ 451 h 454"/>
                <a:gd name="T28" fmla="*/ 296 w 308"/>
                <a:gd name="T29" fmla="*/ 454 h 454"/>
                <a:gd name="T30" fmla="*/ 308 w 308"/>
                <a:gd name="T31" fmla="*/ 450 h 454"/>
                <a:gd name="T32" fmla="*/ 274 w 308"/>
                <a:gd name="T33" fmla="*/ 447 h 454"/>
                <a:gd name="T34" fmla="*/ 246 w 308"/>
                <a:gd name="T35" fmla="*/ 439 h 454"/>
                <a:gd name="T36" fmla="*/ 226 w 308"/>
                <a:gd name="T37" fmla="*/ 434 h 454"/>
                <a:gd name="T38" fmla="*/ 197 w 308"/>
                <a:gd name="T39" fmla="*/ 420 h 454"/>
                <a:gd name="T40" fmla="*/ 164 w 308"/>
                <a:gd name="T41" fmla="*/ 397 h 454"/>
                <a:gd name="T42" fmla="*/ 129 w 308"/>
                <a:gd name="T43" fmla="*/ 367 h 454"/>
                <a:gd name="T44" fmla="*/ 98 w 308"/>
                <a:gd name="T45" fmla="*/ 332 h 454"/>
                <a:gd name="T46" fmla="*/ 73 w 308"/>
                <a:gd name="T47" fmla="*/ 298 h 454"/>
                <a:gd name="T48" fmla="*/ 51 w 308"/>
                <a:gd name="T49" fmla="*/ 259 h 454"/>
                <a:gd name="T50" fmla="*/ 31 w 308"/>
                <a:gd name="T51" fmla="*/ 210 h 454"/>
                <a:gd name="T52" fmla="*/ 16 w 308"/>
                <a:gd name="T53" fmla="*/ 168 h 454"/>
                <a:gd name="T54" fmla="*/ 7 w 308"/>
                <a:gd name="T55" fmla="*/ 122 h 454"/>
                <a:gd name="T56" fmla="*/ 7 w 308"/>
                <a:gd name="T57" fmla="*/ 79 h 454"/>
                <a:gd name="T58" fmla="*/ 12 w 308"/>
                <a:gd name="T59" fmla="*/ 49 h 454"/>
                <a:gd name="T60" fmla="*/ 21 w 308"/>
                <a:gd name="T61" fmla="*/ 25 h 454"/>
                <a:gd name="T62" fmla="*/ 34 w 308"/>
                <a:gd name="T63" fmla="*/ 0 h 454"/>
                <a:gd name="T64" fmla="*/ 25 w 308"/>
                <a:gd name="T65" fmla="*/ 4 h 454"/>
                <a:gd name="T66" fmla="*/ 25 w 308"/>
                <a:gd name="T67" fmla="*/ 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8" h="454">
                  <a:moveTo>
                    <a:pt x="25" y="4"/>
                  </a:moveTo>
                  <a:lnTo>
                    <a:pt x="13" y="33"/>
                  </a:lnTo>
                  <a:lnTo>
                    <a:pt x="3" y="65"/>
                  </a:lnTo>
                  <a:lnTo>
                    <a:pt x="0" y="101"/>
                  </a:lnTo>
                  <a:lnTo>
                    <a:pt x="2" y="138"/>
                  </a:lnTo>
                  <a:lnTo>
                    <a:pt x="12" y="177"/>
                  </a:lnTo>
                  <a:lnTo>
                    <a:pt x="29" y="229"/>
                  </a:lnTo>
                  <a:lnTo>
                    <a:pt x="53" y="278"/>
                  </a:lnTo>
                  <a:lnTo>
                    <a:pt x="77" y="317"/>
                  </a:lnTo>
                  <a:lnTo>
                    <a:pt x="106" y="355"/>
                  </a:lnTo>
                  <a:lnTo>
                    <a:pt x="142" y="391"/>
                  </a:lnTo>
                  <a:lnTo>
                    <a:pt x="185" y="422"/>
                  </a:lnTo>
                  <a:lnTo>
                    <a:pt x="225" y="440"/>
                  </a:lnTo>
                  <a:lnTo>
                    <a:pt x="266" y="451"/>
                  </a:lnTo>
                  <a:lnTo>
                    <a:pt x="296" y="454"/>
                  </a:lnTo>
                  <a:lnTo>
                    <a:pt x="308" y="450"/>
                  </a:lnTo>
                  <a:lnTo>
                    <a:pt x="274" y="447"/>
                  </a:lnTo>
                  <a:lnTo>
                    <a:pt x="246" y="439"/>
                  </a:lnTo>
                  <a:lnTo>
                    <a:pt x="226" y="434"/>
                  </a:lnTo>
                  <a:lnTo>
                    <a:pt x="197" y="420"/>
                  </a:lnTo>
                  <a:lnTo>
                    <a:pt x="164" y="397"/>
                  </a:lnTo>
                  <a:lnTo>
                    <a:pt x="129" y="367"/>
                  </a:lnTo>
                  <a:lnTo>
                    <a:pt x="98" y="332"/>
                  </a:lnTo>
                  <a:lnTo>
                    <a:pt x="73" y="298"/>
                  </a:lnTo>
                  <a:lnTo>
                    <a:pt x="51" y="259"/>
                  </a:lnTo>
                  <a:lnTo>
                    <a:pt x="31" y="210"/>
                  </a:lnTo>
                  <a:lnTo>
                    <a:pt x="16" y="168"/>
                  </a:lnTo>
                  <a:lnTo>
                    <a:pt x="7" y="122"/>
                  </a:lnTo>
                  <a:lnTo>
                    <a:pt x="7" y="79"/>
                  </a:lnTo>
                  <a:lnTo>
                    <a:pt x="12" y="49"/>
                  </a:lnTo>
                  <a:lnTo>
                    <a:pt x="21" y="25"/>
                  </a:lnTo>
                  <a:lnTo>
                    <a:pt x="34" y="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22"/>
            <p:cNvSpPr>
              <a:spLocks/>
            </p:cNvSpPr>
            <p:nvPr/>
          </p:nvSpPr>
          <p:spPr bwMode="auto">
            <a:xfrm>
              <a:off x="671" y="1422"/>
              <a:ext cx="82" cy="59"/>
            </a:xfrm>
            <a:custGeom>
              <a:avLst/>
              <a:gdLst>
                <a:gd name="T0" fmla="*/ 0 w 324"/>
                <a:gd name="T1" fmla="*/ 24 h 294"/>
                <a:gd name="T2" fmla="*/ 15 w 324"/>
                <a:gd name="T3" fmla="*/ 9 h 294"/>
                <a:gd name="T4" fmla="*/ 44 w 324"/>
                <a:gd name="T5" fmla="*/ 0 h 294"/>
                <a:gd name="T6" fmla="*/ 84 w 324"/>
                <a:gd name="T7" fmla="*/ 0 h 294"/>
                <a:gd name="T8" fmla="*/ 129 w 324"/>
                <a:gd name="T9" fmla="*/ 12 h 294"/>
                <a:gd name="T10" fmla="*/ 170 w 324"/>
                <a:gd name="T11" fmla="*/ 39 h 294"/>
                <a:gd name="T12" fmla="*/ 212 w 324"/>
                <a:gd name="T13" fmla="*/ 77 h 294"/>
                <a:gd name="T14" fmla="*/ 244 w 324"/>
                <a:gd name="T15" fmla="*/ 110 h 294"/>
                <a:gd name="T16" fmla="*/ 274 w 324"/>
                <a:gd name="T17" fmla="*/ 159 h 294"/>
                <a:gd name="T18" fmla="*/ 293 w 324"/>
                <a:gd name="T19" fmla="*/ 198 h 294"/>
                <a:gd name="T20" fmla="*/ 311 w 324"/>
                <a:gd name="T21" fmla="*/ 240 h 294"/>
                <a:gd name="T22" fmla="*/ 324 w 324"/>
                <a:gd name="T23" fmla="*/ 294 h 294"/>
                <a:gd name="T24" fmla="*/ 292 w 324"/>
                <a:gd name="T25" fmla="*/ 220 h 294"/>
                <a:gd name="T26" fmla="*/ 266 w 324"/>
                <a:gd name="T27" fmla="*/ 164 h 294"/>
                <a:gd name="T28" fmla="*/ 234 w 324"/>
                <a:gd name="T29" fmla="*/ 115 h 294"/>
                <a:gd name="T30" fmla="*/ 197 w 324"/>
                <a:gd name="T31" fmla="*/ 74 h 294"/>
                <a:gd name="T32" fmla="*/ 160 w 324"/>
                <a:gd name="T33" fmla="*/ 44 h 294"/>
                <a:gd name="T34" fmla="*/ 117 w 324"/>
                <a:gd name="T35" fmla="*/ 19 h 294"/>
                <a:gd name="T36" fmla="*/ 80 w 324"/>
                <a:gd name="T37" fmla="*/ 11 h 294"/>
                <a:gd name="T38" fmla="*/ 46 w 324"/>
                <a:gd name="T39" fmla="*/ 11 h 294"/>
                <a:gd name="T40" fmla="*/ 19 w 324"/>
                <a:gd name="T41" fmla="*/ 18 h 294"/>
                <a:gd name="T42" fmla="*/ 0 w 324"/>
                <a:gd name="T43" fmla="*/ 24 h 294"/>
                <a:gd name="T44" fmla="*/ 0 w 324"/>
                <a:gd name="T45" fmla="*/ 2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4" h="294">
                  <a:moveTo>
                    <a:pt x="0" y="24"/>
                  </a:moveTo>
                  <a:lnTo>
                    <a:pt x="15" y="9"/>
                  </a:lnTo>
                  <a:lnTo>
                    <a:pt x="44" y="0"/>
                  </a:lnTo>
                  <a:lnTo>
                    <a:pt x="84" y="0"/>
                  </a:lnTo>
                  <a:lnTo>
                    <a:pt x="129" y="12"/>
                  </a:lnTo>
                  <a:lnTo>
                    <a:pt x="170" y="39"/>
                  </a:lnTo>
                  <a:lnTo>
                    <a:pt x="212" y="77"/>
                  </a:lnTo>
                  <a:lnTo>
                    <a:pt x="244" y="110"/>
                  </a:lnTo>
                  <a:lnTo>
                    <a:pt x="274" y="159"/>
                  </a:lnTo>
                  <a:lnTo>
                    <a:pt x="293" y="198"/>
                  </a:lnTo>
                  <a:lnTo>
                    <a:pt x="311" y="240"/>
                  </a:lnTo>
                  <a:lnTo>
                    <a:pt x="324" y="294"/>
                  </a:lnTo>
                  <a:lnTo>
                    <a:pt x="292" y="220"/>
                  </a:lnTo>
                  <a:lnTo>
                    <a:pt x="266" y="164"/>
                  </a:lnTo>
                  <a:lnTo>
                    <a:pt x="234" y="115"/>
                  </a:lnTo>
                  <a:lnTo>
                    <a:pt x="197" y="74"/>
                  </a:lnTo>
                  <a:lnTo>
                    <a:pt x="160" y="44"/>
                  </a:lnTo>
                  <a:lnTo>
                    <a:pt x="117" y="19"/>
                  </a:lnTo>
                  <a:lnTo>
                    <a:pt x="80" y="11"/>
                  </a:lnTo>
                  <a:lnTo>
                    <a:pt x="46" y="11"/>
                  </a:lnTo>
                  <a:lnTo>
                    <a:pt x="19" y="18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23"/>
            <p:cNvSpPr>
              <a:spLocks/>
            </p:cNvSpPr>
            <p:nvPr/>
          </p:nvSpPr>
          <p:spPr bwMode="auto">
            <a:xfrm>
              <a:off x="429" y="1382"/>
              <a:ext cx="23" cy="30"/>
            </a:xfrm>
            <a:custGeom>
              <a:avLst/>
              <a:gdLst>
                <a:gd name="T0" fmla="*/ 86 w 91"/>
                <a:gd name="T1" fmla="*/ 14 h 150"/>
                <a:gd name="T2" fmla="*/ 65 w 91"/>
                <a:gd name="T3" fmla="*/ 8 h 150"/>
                <a:gd name="T4" fmla="*/ 40 w 91"/>
                <a:gd name="T5" fmla="*/ 21 h 150"/>
                <a:gd name="T6" fmla="*/ 7 w 91"/>
                <a:gd name="T7" fmla="*/ 113 h 150"/>
                <a:gd name="T8" fmla="*/ 13 w 91"/>
                <a:gd name="T9" fmla="*/ 150 h 150"/>
                <a:gd name="T10" fmla="*/ 0 w 91"/>
                <a:gd name="T11" fmla="*/ 112 h 150"/>
                <a:gd name="T12" fmla="*/ 31 w 91"/>
                <a:gd name="T13" fmla="*/ 16 h 150"/>
                <a:gd name="T14" fmla="*/ 65 w 91"/>
                <a:gd name="T15" fmla="*/ 0 h 150"/>
                <a:gd name="T16" fmla="*/ 91 w 91"/>
                <a:gd name="T17" fmla="*/ 7 h 150"/>
                <a:gd name="T18" fmla="*/ 86 w 91"/>
                <a:gd name="T19" fmla="*/ 14 h 150"/>
                <a:gd name="T20" fmla="*/ 86 w 91"/>
                <a:gd name="T21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50">
                  <a:moveTo>
                    <a:pt x="86" y="14"/>
                  </a:moveTo>
                  <a:lnTo>
                    <a:pt x="65" y="8"/>
                  </a:lnTo>
                  <a:lnTo>
                    <a:pt x="40" y="21"/>
                  </a:lnTo>
                  <a:lnTo>
                    <a:pt x="7" y="113"/>
                  </a:lnTo>
                  <a:lnTo>
                    <a:pt x="13" y="150"/>
                  </a:lnTo>
                  <a:lnTo>
                    <a:pt x="0" y="112"/>
                  </a:lnTo>
                  <a:lnTo>
                    <a:pt x="31" y="16"/>
                  </a:lnTo>
                  <a:lnTo>
                    <a:pt x="65" y="0"/>
                  </a:lnTo>
                  <a:lnTo>
                    <a:pt x="91" y="7"/>
                  </a:lnTo>
                  <a:lnTo>
                    <a:pt x="86" y="14"/>
                  </a:lnTo>
                  <a:lnTo>
                    <a:pt x="8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72264" y="1897088"/>
            <a:ext cx="158454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IONOSPHERE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460209" y="573325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SATCOM (mil/civ)</a:t>
            </a:r>
          </a:p>
          <a:p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HF</a:t>
            </a:r>
          </a:p>
          <a:p>
            <a:r>
              <a:rPr lang="en-US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UNDERWATER CABLE</a:t>
            </a:r>
          </a:p>
        </p:txBody>
      </p:sp>
      <p:grpSp>
        <p:nvGrpSpPr>
          <p:cNvPr id="147" name="Group 22"/>
          <p:cNvGrpSpPr>
            <a:grpSpLocks/>
          </p:cNvGrpSpPr>
          <p:nvPr/>
        </p:nvGrpSpPr>
        <p:grpSpPr bwMode="auto">
          <a:xfrm>
            <a:off x="3786802" y="4653136"/>
            <a:ext cx="219800" cy="648072"/>
            <a:chOff x="1890" y="1523"/>
            <a:chExt cx="230" cy="795"/>
          </a:xfrm>
        </p:grpSpPr>
        <p:sp>
          <p:nvSpPr>
            <p:cNvPr id="148" name="Freeform 23"/>
            <p:cNvSpPr>
              <a:spLocks/>
            </p:cNvSpPr>
            <p:nvPr/>
          </p:nvSpPr>
          <p:spPr bwMode="auto">
            <a:xfrm>
              <a:off x="1925" y="1719"/>
              <a:ext cx="146" cy="599"/>
            </a:xfrm>
            <a:custGeom>
              <a:avLst/>
              <a:gdLst>
                <a:gd name="T0" fmla="*/ 0 w 146"/>
                <a:gd name="T1" fmla="*/ 598 h 599"/>
                <a:gd name="T2" fmla="*/ 34 w 146"/>
                <a:gd name="T3" fmla="*/ 478 h 599"/>
                <a:gd name="T4" fmla="*/ 48 w 146"/>
                <a:gd name="T5" fmla="*/ 389 h 599"/>
                <a:gd name="T6" fmla="*/ 72 w 146"/>
                <a:gd name="T7" fmla="*/ 0 h 599"/>
                <a:gd name="T8" fmla="*/ 95 w 146"/>
                <a:gd name="T9" fmla="*/ 389 h 599"/>
                <a:gd name="T10" fmla="*/ 110 w 146"/>
                <a:gd name="T11" fmla="*/ 478 h 599"/>
                <a:gd name="T12" fmla="*/ 145 w 146"/>
                <a:gd name="T13" fmla="*/ 598 h 599"/>
                <a:gd name="T14" fmla="*/ 145 w 146"/>
                <a:gd name="T15" fmla="*/ 597 h 599"/>
                <a:gd name="T16" fmla="*/ 145 w 146"/>
                <a:gd name="T17" fmla="*/ 598 h 599"/>
                <a:gd name="T18" fmla="*/ 145 w 146"/>
                <a:gd name="T19" fmla="*/ 598 h 599"/>
                <a:gd name="T20" fmla="*/ 34 w 146"/>
                <a:gd name="T21" fmla="*/ 478 h 599"/>
                <a:gd name="T22" fmla="*/ 110 w 146"/>
                <a:gd name="T23" fmla="*/ 478 h 599"/>
                <a:gd name="T24" fmla="*/ 0 w 146"/>
                <a:gd name="T25" fmla="*/ 598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"/>
                <a:gd name="T40" fmla="*/ 0 h 599"/>
                <a:gd name="T41" fmla="*/ 146 w 146"/>
                <a:gd name="T42" fmla="*/ 599 h 5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" h="599">
                  <a:moveTo>
                    <a:pt x="0" y="598"/>
                  </a:moveTo>
                  <a:lnTo>
                    <a:pt x="34" y="478"/>
                  </a:lnTo>
                  <a:lnTo>
                    <a:pt x="48" y="389"/>
                  </a:lnTo>
                  <a:lnTo>
                    <a:pt x="72" y="0"/>
                  </a:lnTo>
                  <a:lnTo>
                    <a:pt x="95" y="389"/>
                  </a:lnTo>
                  <a:lnTo>
                    <a:pt x="110" y="478"/>
                  </a:lnTo>
                  <a:lnTo>
                    <a:pt x="145" y="598"/>
                  </a:lnTo>
                  <a:lnTo>
                    <a:pt x="145" y="597"/>
                  </a:lnTo>
                  <a:lnTo>
                    <a:pt x="145" y="598"/>
                  </a:lnTo>
                  <a:lnTo>
                    <a:pt x="34" y="478"/>
                  </a:lnTo>
                  <a:lnTo>
                    <a:pt x="110" y="478"/>
                  </a:lnTo>
                  <a:lnTo>
                    <a:pt x="0" y="59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24"/>
            <p:cNvSpPr>
              <a:spLocks/>
            </p:cNvSpPr>
            <p:nvPr/>
          </p:nvSpPr>
          <p:spPr bwMode="auto">
            <a:xfrm>
              <a:off x="1959" y="2108"/>
              <a:ext cx="78" cy="91"/>
            </a:xfrm>
            <a:custGeom>
              <a:avLst/>
              <a:gdLst>
                <a:gd name="T0" fmla="*/ 0 w 78"/>
                <a:gd name="T1" fmla="*/ 90 h 91"/>
                <a:gd name="T2" fmla="*/ 61 w 78"/>
                <a:gd name="T3" fmla="*/ 0 h 91"/>
                <a:gd name="T4" fmla="*/ 14 w 78"/>
                <a:gd name="T5" fmla="*/ 0 h 91"/>
                <a:gd name="T6" fmla="*/ 77 w 78"/>
                <a:gd name="T7" fmla="*/ 9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91"/>
                <a:gd name="T14" fmla="*/ 78 w 78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91">
                  <a:moveTo>
                    <a:pt x="0" y="90"/>
                  </a:moveTo>
                  <a:lnTo>
                    <a:pt x="61" y="0"/>
                  </a:lnTo>
                  <a:lnTo>
                    <a:pt x="14" y="0"/>
                  </a:lnTo>
                  <a:lnTo>
                    <a:pt x="77" y="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25"/>
            <p:cNvSpPr>
              <a:spLocks/>
            </p:cNvSpPr>
            <p:nvPr/>
          </p:nvSpPr>
          <p:spPr bwMode="auto">
            <a:xfrm>
              <a:off x="1973" y="1778"/>
              <a:ext cx="46" cy="331"/>
            </a:xfrm>
            <a:custGeom>
              <a:avLst/>
              <a:gdLst>
                <a:gd name="T0" fmla="*/ 0 w 46"/>
                <a:gd name="T1" fmla="*/ 330 h 331"/>
                <a:gd name="T2" fmla="*/ 45 w 46"/>
                <a:gd name="T3" fmla="*/ 284 h 331"/>
                <a:gd name="T4" fmla="*/ 2 w 46"/>
                <a:gd name="T5" fmla="*/ 284 h 331"/>
                <a:gd name="T6" fmla="*/ 42 w 46"/>
                <a:gd name="T7" fmla="*/ 243 h 331"/>
                <a:gd name="T8" fmla="*/ 5 w 46"/>
                <a:gd name="T9" fmla="*/ 243 h 331"/>
                <a:gd name="T10" fmla="*/ 39 w 46"/>
                <a:gd name="T11" fmla="*/ 202 h 331"/>
                <a:gd name="T12" fmla="*/ 7 w 46"/>
                <a:gd name="T13" fmla="*/ 202 h 331"/>
                <a:gd name="T14" fmla="*/ 37 w 46"/>
                <a:gd name="T15" fmla="*/ 167 h 331"/>
                <a:gd name="T16" fmla="*/ 9 w 46"/>
                <a:gd name="T17" fmla="*/ 167 h 331"/>
                <a:gd name="T18" fmla="*/ 35 w 46"/>
                <a:gd name="T19" fmla="*/ 133 h 331"/>
                <a:gd name="T20" fmla="*/ 11 w 46"/>
                <a:gd name="T21" fmla="*/ 133 h 331"/>
                <a:gd name="T22" fmla="*/ 33 w 46"/>
                <a:gd name="T23" fmla="*/ 101 h 331"/>
                <a:gd name="T24" fmla="*/ 14 w 46"/>
                <a:gd name="T25" fmla="*/ 101 h 331"/>
                <a:gd name="T26" fmla="*/ 31 w 46"/>
                <a:gd name="T27" fmla="*/ 68 h 331"/>
                <a:gd name="T28" fmla="*/ 16 w 46"/>
                <a:gd name="T29" fmla="*/ 68 h 331"/>
                <a:gd name="T30" fmla="*/ 29 w 46"/>
                <a:gd name="T31" fmla="*/ 34 h 331"/>
                <a:gd name="T32" fmla="*/ 18 w 46"/>
                <a:gd name="T33" fmla="*/ 34 h 331"/>
                <a:gd name="T34" fmla="*/ 27 w 46"/>
                <a:gd name="T35" fmla="*/ 0 h 331"/>
                <a:gd name="T36" fmla="*/ 20 w 46"/>
                <a:gd name="T37" fmla="*/ 0 h 3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331"/>
                <a:gd name="T59" fmla="*/ 46 w 46"/>
                <a:gd name="T60" fmla="*/ 331 h 3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331">
                  <a:moveTo>
                    <a:pt x="0" y="330"/>
                  </a:moveTo>
                  <a:lnTo>
                    <a:pt x="45" y="284"/>
                  </a:lnTo>
                  <a:lnTo>
                    <a:pt x="2" y="284"/>
                  </a:lnTo>
                  <a:lnTo>
                    <a:pt x="42" y="243"/>
                  </a:lnTo>
                  <a:lnTo>
                    <a:pt x="5" y="243"/>
                  </a:lnTo>
                  <a:lnTo>
                    <a:pt x="39" y="202"/>
                  </a:lnTo>
                  <a:lnTo>
                    <a:pt x="7" y="202"/>
                  </a:lnTo>
                  <a:lnTo>
                    <a:pt x="37" y="167"/>
                  </a:lnTo>
                  <a:lnTo>
                    <a:pt x="9" y="167"/>
                  </a:lnTo>
                  <a:lnTo>
                    <a:pt x="35" y="133"/>
                  </a:lnTo>
                  <a:lnTo>
                    <a:pt x="11" y="133"/>
                  </a:lnTo>
                  <a:lnTo>
                    <a:pt x="33" y="101"/>
                  </a:lnTo>
                  <a:lnTo>
                    <a:pt x="14" y="101"/>
                  </a:lnTo>
                  <a:lnTo>
                    <a:pt x="31" y="68"/>
                  </a:lnTo>
                  <a:lnTo>
                    <a:pt x="16" y="68"/>
                  </a:lnTo>
                  <a:lnTo>
                    <a:pt x="29" y="34"/>
                  </a:lnTo>
                  <a:lnTo>
                    <a:pt x="18" y="34"/>
                  </a:lnTo>
                  <a:lnTo>
                    <a:pt x="27" y="0"/>
                  </a:lnTo>
                  <a:lnTo>
                    <a:pt x="2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26"/>
            <p:cNvSpPr>
              <a:spLocks noChangeShapeType="1"/>
            </p:cNvSpPr>
            <p:nvPr/>
          </p:nvSpPr>
          <p:spPr bwMode="auto">
            <a:xfrm flipV="1">
              <a:off x="1998" y="1661"/>
              <a:ext cx="0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27"/>
            <p:cNvSpPr>
              <a:spLocks/>
            </p:cNvSpPr>
            <p:nvPr/>
          </p:nvSpPr>
          <p:spPr bwMode="auto">
            <a:xfrm>
              <a:off x="1890" y="1662"/>
              <a:ext cx="102" cy="20"/>
            </a:xfrm>
            <a:custGeom>
              <a:avLst/>
              <a:gdLst>
                <a:gd name="T0" fmla="*/ 101 w 102"/>
                <a:gd name="T1" fmla="*/ 0 h 20"/>
                <a:gd name="T2" fmla="*/ 55 w 102"/>
                <a:gd name="T3" fmla="*/ 0 h 20"/>
                <a:gd name="T4" fmla="*/ 68 w 102"/>
                <a:gd name="T5" fmla="*/ 14 h 20"/>
                <a:gd name="T6" fmla="*/ 0 w 10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"/>
                <a:gd name="T13" fmla="*/ 0 h 20"/>
                <a:gd name="T14" fmla="*/ 102 w 10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" h="20">
                  <a:moveTo>
                    <a:pt x="101" y="0"/>
                  </a:moveTo>
                  <a:lnTo>
                    <a:pt x="55" y="0"/>
                  </a:lnTo>
                  <a:lnTo>
                    <a:pt x="68" y="14"/>
                  </a:lnTo>
                  <a:lnTo>
                    <a:pt x="0" y="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28"/>
            <p:cNvSpPr>
              <a:spLocks/>
            </p:cNvSpPr>
            <p:nvPr/>
          </p:nvSpPr>
          <p:spPr bwMode="auto">
            <a:xfrm>
              <a:off x="1930" y="1548"/>
              <a:ext cx="59" cy="109"/>
            </a:xfrm>
            <a:custGeom>
              <a:avLst/>
              <a:gdLst>
                <a:gd name="T0" fmla="*/ 58 w 59"/>
                <a:gd name="T1" fmla="*/ 108 h 109"/>
                <a:gd name="T2" fmla="*/ 46 w 59"/>
                <a:gd name="T3" fmla="*/ 72 h 109"/>
                <a:gd name="T4" fmla="*/ 39 w 59"/>
                <a:gd name="T5" fmla="*/ 88 h 109"/>
                <a:gd name="T6" fmla="*/ 28 w 59"/>
                <a:gd name="T7" fmla="*/ 42 h 109"/>
                <a:gd name="T8" fmla="*/ 23 w 59"/>
                <a:gd name="T9" fmla="*/ 58 h 109"/>
                <a:gd name="T10" fmla="*/ 0 w 59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09"/>
                <a:gd name="T20" fmla="*/ 59 w 59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09">
                  <a:moveTo>
                    <a:pt x="58" y="108"/>
                  </a:moveTo>
                  <a:lnTo>
                    <a:pt x="46" y="72"/>
                  </a:lnTo>
                  <a:lnTo>
                    <a:pt x="39" y="88"/>
                  </a:lnTo>
                  <a:lnTo>
                    <a:pt x="28" y="42"/>
                  </a:lnTo>
                  <a:lnTo>
                    <a:pt x="23" y="5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29"/>
            <p:cNvSpPr>
              <a:spLocks/>
            </p:cNvSpPr>
            <p:nvPr/>
          </p:nvSpPr>
          <p:spPr bwMode="auto">
            <a:xfrm>
              <a:off x="1994" y="1523"/>
              <a:ext cx="32" cy="130"/>
            </a:xfrm>
            <a:custGeom>
              <a:avLst/>
              <a:gdLst>
                <a:gd name="T0" fmla="*/ 3 w 32"/>
                <a:gd name="T1" fmla="*/ 129 h 130"/>
                <a:gd name="T2" fmla="*/ 14 w 32"/>
                <a:gd name="T3" fmla="*/ 94 h 130"/>
                <a:gd name="T4" fmla="*/ 0 w 32"/>
                <a:gd name="T5" fmla="*/ 101 h 130"/>
                <a:gd name="T6" fmla="*/ 21 w 32"/>
                <a:gd name="T7" fmla="*/ 59 h 130"/>
                <a:gd name="T8" fmla="*/ 5 w 32"/>
                <a:gd name="T9" fmla="*/ 69 h 130"/>
                <a:gd name="T10" fmla="*/ 31 w 32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30"/>
                <a:gd name="T20" fmla="*/ 32 w 32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30">
                  <a:moveTo>
                    <a:pt x="3" y="129"/>
                  </a:moveTo>
                  <a:lnTo>
                    <a:pt x="14" y="94"/>
                  </a:lnTo>
                  <a:lnTo>
                    <a:pt x="0" y="101"/>
                  </a:lnTo>
                  <a:lnTo>
                    <a:pt x="21" y="59"/>
                  </a:lnTo>
                  <a:lnTo>
                    <a:pt x="5" y="69"/>
                  </a:lnTo>
                  <a:lnTo>
                    <a:pt x="3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30"/>
            <p:cNvSpPr>
              <a:spLocks/>
            </p:cNvSpPr>
            <p:nvPr/>
          </p:nvSpPr>
          <p:spPr bwMode="auto">
            <a:xfrm>
              <a:off x="2004" y="1591"/>
              <a:ext cx="116" cy="66"/>
            </a:xfrm>
            <a:custGeom>
              <a:avLst/>
              <a:gdLst>
                <a:gd name="T0" fmla="*/ 0 w 116"/>
                <a:gd name="T1" fmla="*/ 65 h 66"/>
                <a:gd name="T2" fmla="*/ 34 w 116"/>
                <a:gd name="T3" fmla="*/ 41 h 66"/>
                <a:gd name="T4" fmla="*/ 31 w 116"/>
                <a:gd name="T5" fmla="*/ 54 h 66"/>
                <a:gd name="T6" fmla="*/ 71 w 116"/>
                <a:gd name="T7" fmla="*/ 19 h 66"/>
                <a:gd name="T8" fmla="*/ 69 w 116"/>
                <a:gd name="T9" fmla="*/ 34 h 66"/>
                <a:gd name="T10" fmla="*/ 115 w 116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66"/>
                <a:gd name="T20" fmla="*/ 116 w 116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66">
                  <a:moveTo>
                    <a:pt x="0" y="65"/>
                  </a:moveTo>
                  <a:lnTo>
                    <a:pt x="34" y="41"/>
                  </a:lnTo>
                  <a:lnTo>
                    <a:pt x="31" y="54"/>
                  </a:lnTo>
                  <a:lnTo>
                    <a:pt x="71" y="19"/>
                  </a:lnTo>
                  <a:lnTo>
                    <a:pt x="69" y="34"/>
                  </a:lnTo>
                  <a:lnTo>
                    <a:pt x="11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1"/>
            <p:cNvSpPr>
              <a:spLocks/>
            </p:cNvSpPr>
            <p:nvPr/>
          </p:nvSpPr>
          <p:spPr bwMode="auto">
            <a:xfrm>
              <a:off x="2005" y="1659"/>
              <a:ext cx="100" cy="34"/>
            </a:xfrm>
            <a:custGeom>
              <a:avLst/>
              <a:gdLst>
                <a:gd name="T0" fmla="*/ 0 w 100"/>
                <a:gd name="T1" fmla="*/ 0 h 34"/>
                <a:gd name="T2" fmla="*/ 40 w 100"/>
                <a:gd name="T3" fmla="*/ 5 h 34"/>
                <a:gd name="T4" fmla="*/ 29 w 100"/>
                <a:gd name="T5" fmla="*/ 21 h 34"/>
                <a:gd name="T6" fmla="*/ 99 w 100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34"/>
                <a:gd name="T14" fmla="*/ 100 w 10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34">
                  <a:moveTo>
                    <a:pt x="0" y="0"/>
                  </a:moveTo>
                  <a:lnTo>
                    <a:pt x="40" y="5"/>
                  </a:lnTo>
                  <a:lnTo>
                    <a:pt x="29" y="21"/>
                  </a:lnTo>
                  <a:lnTo>
                    <a:pt x="99" y="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8" name="Group 22"/>
          <p:cNvGrpSpPr>
            <a:grpSpLocks/>
          </p:cNvGrpSpPr>
          <p:nvPr/>
        </p:nvGrpSpPr>
        <p:grpSpPr bwMode="auto">
          <a:xfrm>
            <a:off x="7820416" y="4668527"/>
            <a:ext cx="219800" cy="648072"/>
            <a:chOff x="1890" y="1523"/>
            <a:chExt cx="230" cy="795"/>
          </a:xfrm>
        </p:grpSpPr>
        <p:sp>
          <p:nvSpPr>
            <p:cNvPr id="159" name="Freeform 23"/>
            <p:cNvSpPr>
              <a:spLocks/>
            </p:cNvSpPr>
            <p:nvPr/>
          </p:nvSpPr>
          <p:spPr bwMode="auto">
            <a:xfrm>
              <a:off x="1925" y="1719"/>
              <a:ext cx="146" cy="599"/>
            </a:xfrm>
            <a:custGeom>
              <a:avLst/>
              <a:gdLst>
                <a:gd name="T0" fmla="*/ 0 w 146"/>
                <a:gd name="T1" fmla="*/ 598 h 599"/>
                <a:gd name="T2" fmla="*/ 34 w 146"/>
                <a:gd name="T3" fmla="*/ 478 h 599"/>
                <a:gd name="T4" fmla="*/ 48 w 146"/>
                <a:gd name="T5" fmla="*/ 389 h 599"/>
                <a:gd name="T6" fmla="*/ 72 w 146"/>
                <a:gd name="T7" fmla="*/ 0 h 599"/>
                <a:gd name="T8" fmla="*/ 95 w 146"/>
                <a:gd name="T9" fmla="*/ 389 h 599"/>
                <a:gd name="T10" fmla="*/ 110 w 146"/>
                <a:gd name="T11" fmla="*/ 478 h 599"/>
                <a:gd name="T12" fmla="*/ 145 w 146"/>
                <a:gd name="T13" fmla="*/ 598 h 599"/>
                <a:gd name="T14" fmla="*/ 145 w 146"/>
                <a:gd name="T15" fmla="*/ 597 h 599"/>
                <a:gd name="T16" fmla="*/ 145 w 146"/>
                <a:gd name="T17" fmla="*/ 598 h 599"/>
                <a:gd name="T18" fmla="*/ 145 w 146"/>
                <a:gd name="T19" fmla="*/ 598 h 599"/>
                <a:gd name="T20" fmla="*/ 34 w 146"/>
                <a:gd name="T21" fmla="*/ 478 h 599"/>
                <a:gd name="T22" fmla="*/ 110 w 146"/>
                <a:gd name="T23" fmla="*/ 478 h 599"/>
                <a:gd name="T24" fmla="*/ 0 w 146"/>
                <a:gd name="T25" fmla="*/ 598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"/>
                <a:gd name="T40" fmla="*/ 0 h 599"/>
                <a:gd name="T41" fmla="*/ 146 w 146"/>
                <a:gd name="T42" fmla="*/ 599 h 5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" h="599">
                  <a:moveTo>
                    <a:pt x="0" y="598"/>
                  </a:moveTo>
                  <a:lnTo>
                    <a:pt x="34" y="478"/>
                  </a:lnTo>
                  <a:lnTo>
                    <a:pt x="48" y="389"/>
                  </a:lnTo>
                  <a:lnTo>
                    <a:pt x="72" y="0"/>
                  </a:lnTo>
                  <a:lnTo>
                    <a:pt x="95" y="389"/>
                  </a:lnTo>
                  <a:lnTo>
                    <a:pt x="110" y="478"/>
                  </a:lnTo>
                  <a:lnTo>
                    <a:pt x="145" y="598"/>
                  </a:lnTo>
                  <a:lnTo>
                    <a:pt x="145" y="597"/>
                  </a:lnTo>
                  <a:lnTo>
                    <a:pt x="145" y="598"/>
                  </a:lnTo>
                  <a:lnTo>
                    <a:pt x="34" y="478"/>
                  </a:lnTo>
                  <a:lnTo>
                    <a:pt x="110" y="478"/>
                  </a:lnTo>
                  <a:lnTo>
                    <a:pt x="0" y="59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24"/>
            <p:cNvSpPr>
              <a:spLocks/>
            </p:cNvSpPr>
            <p:nvPr/>
          </p:nvSpPr>
          <p:spPr bwMode="auto">
            <a:xfrm>
              <a:off x="1959" y="2108"/>
              <a:ext cx="78" cy="91"/>
            </a:xfrm>
            <a:custGeom>
              <a:avLst/>
              <a:gdLst>
                <a:gd name="T0" fmla="*/ 0 w 78"/>
                <a:gd name="T1" fmla="*/ 90 h 91"/>
                <a:gd name="T2" fmla="*/ 61 w 78"/>
                <a:gd name="T3" fmla="*/ 0 h 91"/>
                <a:gd name="T4" fmla="*/ 14 w 78"/>
                <a:gd name="T5" fmla="*/ 0 h 91"/>
                <a:gd name="T6" fmla="*/ 77 w 78"/>
                <a:gd name="T7" fmla="*/ 9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91"/>
                <a:gd name="T14" fmla="*/ 78 w 78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91">
                  <a:moveTo>
                    <a:pt x="0" y="90"/>
                  </a:moveTo>
                  <a:lnTo>
                    <a:pt x="61" y="0"/>
                  </a:lnTo>
                  <a:lnTo>
                    <a:pt x="14" y="0"/>
                  </a:lnTo>
                  <a:lnTo>
                    <a:pt x="77" y="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25"/>
            <p:cNvSpPr>
              <a:spLocks/>
            </p:cNvSpPr>
            <p:nvPr/>
          </p:nvSpPr>
          <p:spPr bwMode="auto">
            <a:xfrm>
              <a:off x="1973" y="1778"/>
              <a:ext cx="46" cy="331"/>
            </a:xfrm>
            <a:custGeom>
              <a:avLst/>
              <a:gdLst>
                <a:gd name="T0" fmla="*/ 0 w 46"/>
                <a:gd name="T1" fmla="*/ 330 h 331"/>
                <a:gd name="T2" fmla="*/ 45 w 46"/>
                <a:gd name="T3" fmla="*/ 284 h 331"/>
                <a:gd name="T4" fmla="*/ 2 w 46"/>
                <a:gd name="T5" fmla="*/ 284 h 331"/>
                <a:gd name="T6" fmla="*/ 42 w 46"/>
                <a:gd name="T7" fmla="*/ 243 h 331"/>
                <a:gd name="T8" fmla="*/ 5 w 46"/>
                <a:gd name="T9" fmla="*/ 243 h 331"/>
                <a:gd name="T10" fmla="*/ 39 w 46"/>
                <a:gd name="T11" fmla="*/ 202 h 331"/>
                <a:gd name="T12" fmla="*/ 7 w 46"/>
                <a:gd name="T13" fmla="*/ 202 h 331"/>
                <a:gd name="T14" fmla="*/ 37 w 46"/>
                <a:gd name="T15" fmla="*/ 167 h 331"/>
                <a:gd name="T16" fmla="*/ 9 w 46"/>
                <a:gd name="T17" fmla="*/ 167 h 331"/>
                <a:gd name="T18" fmla="*/ 35 w 46"/>
                <a:gd name="T19" fmla="*/ 133 h 331"/>
                <a:gd name="T20" fmla="*/ 11 w 46"/>
                <a:gd name="T21" fmla="*/ 133 h 331"/>
                <a:gd name="T22" fmla="*/ 33 w 46"/>
                <a:gd name="T23" fmla="*/ 101 h 331"/>
                <a:gd name="T24" fmla="*/ 14 w 46"/>
                <a:gd name="T25" fmla="*/ 101 h 331"/>
                <a:gd name="T26" fmla="*/ 31 w 46"/>
                <a:gd name="T27" fmla="*/ 68 h 331"/>
                <a:gd name="T28" fmla="*/ 16 w 46"/>
                <a:gd name="T29" fmla="*/ 68 h 331"/>
                <a:gd name="T30" fmla="*/ 29 w 46"/>
                <a:gd name="T31" fmla="*/ 34 h 331"/>
                <a:gd name="T32" fmla="*/ 18 w 46"/>
                <a:gd name="T33" fmla="*/ 34 h 331"/>
                <a:gd name="T34" fmla="*/ 27 w 46"/>
                <a:gd name="T35" fmla="*/ 0 h 331"/>
                <a:gd name="T36" fmla="*/ 20 w 46"/>
                <a:gd name="T37" fmla="*/ 0 h 3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331"/>
                <a:gd name="T59" fmla="*/ 46 w 46"/>
                <a:gd name="T60" fmla="*/ 331 h 3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331">
                  <a:moveTo>
                    <a:pt x="0" y="330"/>
                  </a:moveTo>
                  <a:lnTo>
                    <a:pt x="45" y="284"/>
                  </a:lnTo>
                  <a:lnTo>
                    <a:pt x="2" y="284"/>
                  </a:lnTo>
                  <a:lnTo>
                    <a:pt x="42" y="243"/>
                  </a:lnTo>
                  <a:lnTo>
                    <a:pt x="5" y="243"/>
                  </a:lnTo>
                  <a:lnTo>
                    <a:pt x="39" y="202"/>
                  </a:lnTo>
                  <a:lnTo>
                    <a:pt x="7" y="202"/>
                  </a:lnTo>
                  <a:lnTo>
                    <a:pt x="37" y="167"/>
                  </a:lnTo>
                  <a:lnTo>
                    <a:pt x="9" y="167"/>
                  </a:lnTo>
                  <a:lnTo>
                    <a:pt x="35" y="133"/>
                  </a:lnTo>
                  <a:lnTo>
                    <a:pt x="11" y="133"/>
                  </a:lnTo>
                  <a:lnTo>
                    <a:pt x="33" y="101"/>
                  </a:lnTo>
                  <a:lnTo>
                    <a:pt x="14" y="101"/>
                  </a:lnTo>
                  <a:lnTo>
                    <a:pt x="31" y="68"/>
                  </a:lnTo>
                  <a:lnTo>
                    <a:pt x="16" y="68"/>
                  </a:lnTo>
                  <a:lnTo>
                    <a:pt x="29" y="34"/>
                  </a:lnTo>
                  <a:lnTo>
                    <a:pt x="18" y="34"/>
                  </a:lnTo>
                  <a:lnTo>
                    <a:pt x="27" y="0"/>
                  </a:lnTo>
                  <a:lnTo>
                    <a:pt x="2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26"/>
            <p:cNvSpPr>
              <a:spLocks noChangeShapeType="1"/>
            </p:cNvSpPr>
            <p:nvPr/>
          </p:nvSpPr>
          <p:spPr bwMode="auto">
            <a:xfrm flipV="1">
              <a:off x="1998" y="1661"/>
              <a:ext cx="0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Freeform 27"/>
            <p:cNvSpPr>
              <a:spLocks/>
            </p:cNvSpPr>
            <p:nvPr/>
          </p:nvSpPr>
          <p:spPr bwMode="auto">
            <a:xfrm>
              <a:off x="1890" y="1662"/>
              <a:ext cx="102" cy="20"/>
            </a:xfrm>
            <a:custGeom>
              <a:avLst/>
              <a:gdLst>
                <a:gd name="T0" fmla="*/ 101 w 102"/>
                <a:gd name="T1" fmla="*/ 0 h 20"/>
                <a:gd name="T2" fmla="*/ 55 w 102"/>
                <a:gd name="T3" fmla="*/ 0 h 20"/>
                <a:gd name="T4" fmla="*/ 68 w 102"/>
                <a:gd name="T5" fmla="*/ 14 h 20"/>
                <a:gd name="T6" fmla="*/ 0 w 10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"/>
                <a:gd name="T13" fmla="*/ 0 h 20"/>
                <a:gd name="T14" fmla="*/ 102 w 10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" h="20">
                  <a:moveTo>
                    <a:pt x="101" y="0"/>
                  </a:moveTo>
                  <a:lnTo>
                    <a:pt x="55" y="0"/>
                  </a:lnTo>
                  <a:lnTo>
                    <a:pt x="68" y="14"/>
                  </a:lnTo>
                  <a:lnTo>
                    <a:pt x="0" y="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28"/>
            <p:cNvSpPr>
              <a:spLocks/>
            </p:cNvSpPr>
            <p:nvPr/>
          </p:nvSpPr>
          <p:spPr bwMode="auto">
            <a:xfrm>
              <a:off x="1930" y="1548"/>
              <a:ext cx="59" cy="109"/>
            </a:xfrm>
            <a:custGeom>
              <a:avLst/>
              <a:gdLst>
                <a:gd name="T0" fmla="*/ 58 w 59"/>
                <a:gd name="T1" fmla="*/ 108 h 109"/>
                <a:gd name="T2" fmla="*/ 46 w 59"/>
                <a:gd name="T3" fmla="*/ 72 h 109"/>
                <a:gd name="T4" fmla="*/ 39 w 59"/>
                <a:gd name="T5" fmla="*/ 88 h 109"/>
                <a:gd name="T6" fmla="*/ 28 w 59"/>
                <a:gd name="T7" fmla="*/ 42 h 109"/>
                <a:gd name="T8" fmla="*/ 23 w 59"/>
                <a:gd name="T9" fmla="*/ 58 h 109"/>
                <a:gd name="T10" fmla="*/ 0 w 59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09"/>
                <a:gd name="T20" fmla="*/ 59 w 59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09">
                  <a:moveTo>
                    <a:pt x="58" y="108"/>
                  </a:moveTo>
                  <a:lnTo>
                    <a:pt x="46" y="72"/>
                  </a:lnTo>
                  <a:lnTo>
                    <a:pt x="39" y="88"/>
                  </a:lnTo>
                  <a:lnTo>
                    <a:pt x="28" y="42"/>
                  </a:lnTo>
                  <a:lnTo>
                    <a:pt x="23" y="5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29"/>
            <p:cNvSpPr>
              <a:spLocks/>
            </p:cNvSpPr>
            <p:nvPr/>
          </p:nvSpPr>
          <p:spPr bwMode="auto">
            <a:xfrm>
              <a:off x="1994" y="1523"/>
              <a:ext cx="32" cy="130"/>
            </a:xfrm>
            <a:custGeom>
              <a:avLst/>
              <a:gdLst>
                <a:gd name="T0" fmla="*/ 3 w 32"/>
                <a:gd name="T1" fmla="*/ 129 h 130"/>
                <a:gd name="T2" fmla="*/ 14 w 32"/>
                <a:gd name="T3" fmla="*/ 94 h 130"/>
                <a:gd name="T4" fmla="*/ 0 w 32"/>
                <a:gd name="T5" fmla="*/ 101 h 130"/>
                <a:gd name="T6" fmla="*/ 21 w 32"/>
                <a:gd name="T7" fmla="*/ 59 h 130"/>
                <a:gd name="T8" fmla="*/ 5 w 32"/>
                <a:gd name="T9" fmla="*/ 69 h 130"/>
                <a:gd name="T10" fmla="*/ 31 w 32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30"/>
                <a:gd name="T20" fmla="*/ 32 w 32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30">
                  <a:moveTo>
                    <a:pt x="3" y="129"/>
                  </a:moveTo>
                  <a:lnTo>
                    <a:pt x="14" y="94"/>
                  </a:lnTo>
                  <a:lnTo>
                    <a:pt x="0" y="101"/>
                  </a:lnTo>
                  <a:lnTo>
                    <a:pt x="21" y="59"/>
                  </a:lnTo>
                  <a:lnTo>
                    <a:pt x="5" y="69"/>
                  </a:lnTo>
                  <a:lnTo>
                    <a:pt x="3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30"/>
            <p:cNvSpPr>
              <a:spLocks/>
            </p:cNvSpPr>
            <p:nvPr/>
          </p:nvSpPr>
          <p:spPr bwMode="auto">
            <a:xfrm>
              <a:off x="2004" y="1591"/>
              <a:ext cx="116" cy="66"/>
            </a:xfrm>
            <a:custGeom>
              <a:avLst/>
              <a:gdLst>
                <a:gd name="T0" fmla="*/ 0 w 116"/>
                <a:gd name="T1" fmla="*/ 65 h 66"/>
                <a:gd name="T2" fmla="*/ 34 w 116"/>
                <a:gd name="T3" fmla="*/ 41 h 66"/>
                <a:gd name="T4" fmla="*/ 31 w 116"/>
                <a:gd name="T5" fmla="*/ 54 h 66"/>
                <a:gd name="T6" fmla="*/ 71 w 116"/>
                <a:gd name="T7" fmla="*/ 19 h 66"/>
                <a:gd name="T8" fmla="*/ 69 w 116"/>
                <a:gd name="T9" fmla="*/ 34 h 66"/>
                <a:gd name="T10" fmla="*/ 115 w 116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66"/>
                <a:gd name="T20" fmla="*/ 116 w 116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66">
                  <a:moveTo>
                    <a:pt x="0" y="65"/>
                  </a:moveTo>
                  <a:lnTo>
                    <a:pt x="34" y="41"/>
                  </a:lnTo>
                  <a:lnTo>
                    <a:pt x="31" y="54"/>
                  </a:lnTo>
                  <a:lnTo>
                    <a:pt x="71" y="19"/>
                  </a:lnTo>
                  <a:lnTo>
                    <a:pt x="69" y="34"/>
                  </a:lnTo>
                  <a:lnTo>
                    <a:pt x="11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31"/>
            <p:cNvSpPr>
              <a:spLocks/>
            </p:cNvSpPr>
            <p:nvPr/>
          </p:nvSpPr>
          <p:spPr bwMode="auto">
            <a:xfrm>
              <a:off x="2005" y="1659"/>
              <a:ext cx="100" cy="34"/>
            </a:xfrm>
            <a:custGeom>
              <a:avLst/>
              <a:gdLst>
                <a:gd name="T0" fmla="*/ 0 w 100"/>
                <a:gd name="T1" fmla="*/ 0 h 34"/>
                <a:gd name="T2" fmla="*/ 40 w 100"/>
                <a:gd name="T3" fmla="*/ 5 h 34"/>
                <a:gd name="T4" fmla="*/ 29 w 100"/>
                <a:gd name="T5" fmla="*/ 21 h 34"/>
                <a:gd name="T6" fmla="*/ 99 w 100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34"/>
                <a:gd name="T14" fmla="*/ 100 w 10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34">
                  <a:moveTo>
                    <a:pt x="0" y="0"/>
                  </a:moveTo>
                  <a:lnTo>
                    <a:pt x="40" y="5"/>
                  </a:lnTo>
                  <a:lnTo>
                    <a:pt x="29" y="21"/>
                  </a:lnTo>
                  <a:lnTo>
                    <a:pt x="99" y="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" name="Group 204"/>
          <p:cNvGrpSpPr>
            <a:grpSpLocks noChangeAspect="1"/>
          </p:cNvGrpSpPr>
          <p:nvPr/>
        </p:nvGrpSpPr>
        <p:grpSpPr bwMode="auto">
          <a:xfrm flipH="1">
            <a:off x="2567609" y="4891533"/>
            <a:ext cx="302295" cy="463091"/>
            <a:chOff x="2091" y="448"/>
            <a:chExt cx="1822" cy="3337"/>
          </a:xfrm>
        </p:grpSpPr>
        <p:grpSp>
          <p:nvGrpSpPr>
            <p:cNvPr id="169" name="Group 205"/>
            <p:cNvGrpSpPr>
              <a:grpSpLocks noChangeAspect="1"/>
            </p:cNvGrpSpPr>
            <p:nvPr/>
          </p:nvGrpSpPr>
          <p:grpSpPr bwMode="auto">
            <a:xfrm>
              <a:off x="2091" y="3365"/>
              <a:ext cx="196" cy="142"/>
              <a:chOff x="2091" y="3365"/>
              <a:chExt cx="196" cy="142"/>
            </a:xfrm>
          </p:grpSpPr>
          <p:sp>
            <p:nvSpPr>
              <p:cNvPr id="335" name="Freeform 206"/>
              <p:cNvSpPr>
                <a:spLocks noChangeAspect="1"/>
              </p:cNvSpPr>
              <p:nvPr/>
            </p:nvSpPr>
            <p:spPr bwMode="auto">
              <a:xfrm>
                <a:off x="2091" y="3388"/>
                <a:ext cx="196" cy="119"/>
              </a:xfrm>
              <a:custGeom>
                <a:avLst/>
                <a:gdLst>
                  <a:gd name="T0" fmla="*/ 98 w 196"/>
                  <a:gd name="T1" fmla="*/ 119 h 119"/>
                  <a:gd name="T2" fmla="*/ 115 w 196"/>
                  <a:gd name="T3" fmla="*/ 119 h 119"/>
                  <a:gd name="T4" fmla="*/ 137 w 196"/>
                  <a:gd name="T5" fmla="*/ 114 h 119"/>
                  <a:gd name="T6" fmla="*/ 149 w 196"/>
                  <a:gd name="T7" fmla="*/ 109 h 119"/>
                  <a:gd name="T8" fmla="*/ 167 w 196"/>
                  <a:gd name="T9" fmla="*/ 100 h 119"/>
                  <a:gd name="T10" fmla="*/ 179 w 196"/>
                  <a:gd name="T11" fmla="*/ 95 h 119"/>
                  <a:gd name="T12" fmla="*/ 188 w 196"/>
                  <a:gd name="T13" fmla="*/ 81 h 119"/>
                  <a:gd name="T14" fmla="*/ 192 w 196"/>
                  <a:gd name="T15" fmla="*/ 71 h 119"/>
                  <a:gd name="T16" fmla="*/ 196 w 196"/>
                  <a:gd name="T17" fmla="*/ 62 h 119"/>
                  <a:gd name="T18" fmla="*/ 192 w 196"/>
                  <a:gd name="T19" fmla="*/ 48 h 119"/>
                  <a:gd name="T20" fmla="*/ 192 w 196"/>
                  <a:gd name="T21" fmla="*/ 43 h 119"/>
                  <a:gd name="T22" fmla="*/ 184 w 196"/>
                  <a:gd name="T23" fmla="*/ 33 h 119"/>
                  <a:gd name="T24" fmla="*/ 175 w 196"/>
                  <a:gd name="T25" fmla="*/ 24 h 119"/>
                  <a:gd name="T26" fmla="*/ 154 w 196"/>
                  <a:gd name="T27" fmla="*/ 10 h 119"/>
                  <a:gd name="T28" fmla="*/ 137 w 196"/>
                  <a:gd name="T29" fmla="*/ 5 h 119"/>
                  <a:gd name="T30" fmla="*/ 115 w 196"/>
                  <a:gd name="T31" fmla="*/ 0 h 119"/>
                  <a:gd name="T32" fmla="*/ 98 w 196"/>
                  <a:gd name="T33" fmla="*/ 0 h 119"/>
                  <a:gd name="T34" fmla="*/ 77 w 196"/>
                  <a:gd name="T35" fmla="*/ 0 h 119"/>
                  <a:gd name="T36" fmla="*/ 60 w 196"/>
                  <a:gd name="T37" fmla="*/ 5 h 119"/>
                  <a:gd name="T38" fmla="*/ 42 w 196"/>
                  <a:gd name="T39" fmla="*/ 10 h 119"/>
                  <a:gd name="T40" fmla="*/ 30 w 196"/>
                  <a:gd name="T41" fmla="*/ 15 h 119"/>
                  <a:gd name="T42" fmla="*/ 17 w 196"/>
                  <a:gd name="T43" fmla="*/ 24 h 119"/>
                  <a:gd name="T44" fmla="*/ 8 w 196"/>
                  <a:gd name="T45" fmla="*/ 33 h 119"/>
                  <a:gd name="T46" fmla="*/ 0 w 196"/>
                  <a:gd name="T47" fmla="*/ 48 h 119"/>
                  <a:gd name="T48" fmla="*/ 0 w 196"/>
                  <a:gd name="T49" fmla="*/ 52 h 119"/>
                  <a:gd name="T50" fmla="*/ 0 w 196"/>
                  <a:gd name="T51" fmla="*/ 67 h 119"/>
                  <a:gd name="T52" fmla="*/ 0 w 196"/>
                  <a:gd name="T53" fmla="*/ 71 h 119"/>
                  <a:gd name="T54" fmla="*/ 8 w 196"/>
                  <a:gd name="T55" fmla="*/ 81 h 119"/>
                  <a:gd name="T56" fmla="*/ 17 w 196"/>
                  <a:gd name="T57" fmla="*/ 90 h 119"/>
                  <a:gd name="T58" fmla="*/ 25 w 196"/>
                  <a:gd name="T59" fmla="*/ 100 h 119"/>
                  <a:gd name="T60" fmla="*/ 51 w 196"/>
                  <a:gd name="T61" fmla="*/ 109 h 119"/>
                  <a:gd name="T62" fmla="*/ 68 w 196"/>
                  <a:gd name="T63" fmla="*/ 114 h 119"/>
                  <a:gd name="T64" fmla="*/ 85 w 196"/>
                  <a:gd name="T65" fmla="*/ 119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119"/>
                  <a:gd name="T101" fmla="*/ 196 w 196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119">
                    <a:moveTo>
                      <a:pt x="98" y="119"/>
                    </a:moveTo>
                    <a:lnTo>
                      <a:pt x="98" y="119"/>
                    </a:lnTo>
                    <a:lnTo>
                      <a:pt x="107" y="119"/>
                    </a:lnTo>
                    <a:lnTo>
                      <a:pt x="115" y="119"/>
                    </a:lnTo>
                    <a:lnTo>
                      <a:pt x="124" y="114"/>
                    </a:lnTo>
                    <a:lnTo>
                      <a:pt x="137" y="114"/>
                    </a:lnTo>
                    <a:lnTo>
                      <a:pt x="145" y="109"/>
                    </a:lnTo>
                    <a:lnTo>
                      <a:pt x="149" y="109"/>
                    </a:lnTo>
                    <a:lnTo>
                      <a:pt x="158" y="104"/>
                    </a:lnTo>
                    <a:lnTo>
                      <a:pt x="167" y="100"/>
                    </a:lnTo>
                    <a:lnTo>
                      <a:pt x="171" y="95"/>
                    </a:lnTo>
                    <a:lnTo>
                      <a:pt x="179" y="95"/>
                    </a:lnTo>
                    <a:lnTo>
                      <a:pt x="184" y="85"/>
                    </a:lnTo>
                    <a:lnTo>
                      <a:pt x="188" y="81"/>
                    </a:lnTo>
                    <a:lnTo>
                      <a:pt x="192" y="76"/>
                    </a:lnTo>
                    <a:lnTo>
                      <a:pt x="192" y="71"/>
                    </a:lnTo>
                    <a:lnTo>
                      <a:pt x="196" y="67"/>
                    </a:lnTo>
                    <a:lnTo>
                      <a:pt x="196" y="62"/>
                    </a:lnTo>
                    <a:lnTo>
                      <a:pt x="196" y="52"/>
                    </a:lnTo>
                    <a:lnTo>
                      <a:pt x="192" y="48"/>
                    </a:lnTo>
                    <a:lnTo>
                      <a:pt x="192" y="43"/>
                    </a:lnTo>
                    <a:lnTo>
                      <a:pt x="188" y="38"/>
                    </a:lnTo>
                    <a:lnTo>
                      <a:pt x="184" y="33"/>
                    </a:lnTo>
                    <a:lnTo>
                      <a:pt x="179" y="29"/>
                    </a:lnTo>
                    <a:lnTo>
                      <a:pt x="175" y="24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45" y="5"/>
                    </a:lnTo>
                    <a:lnTo>
                      <a:pt x="137" y="5"/>
                    </a:lnTo>
                    <a:lnTo>
                      <a:pt x="128" y="5"/>
                    </a:lnTo>
                    <a:lnTo>
                      <a:pt x="115" y="0"/>
                    </a:lnTo>
                    <a:lnTo>
                      <a:pt x="107" y="0"/>
                    </a:lnTo>
                    <a:lnTo>
                      <a:pt x="98" y="0"/>
                    </a:lnTo>
                    <a:lnTo>
                      <a:pt x="85" y="0"/>
                    </a:lnTo>
                    <a:lnTo>
                      <a:pt x="77" y="0"/>
                    </a:lnTo>
                    <a:lnTo>
                      <a:pt x="68" y="0"/>
                    </a:lnTo>
                    <a:lnTo>
                      <a:pt x="60" y="5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4" y="15"/>
                    </a:lnTo>
                    <a:lnTo>
                      <a:pt x="30" y="15"/>
                    </a:lnTo>
                    <a:lnTo>
                      <a:pt x="21" y="19"/>
                    </a:lnTo>
                    <a:lnTo>
                      <a:pt x="17" y="24"/>
                    </a:lnTo>
                    <a:lnTo>
                      <a:pt x="13" y="29"/>
                    </a:lnTo>
                    <a:lnTo>
                      <a:pt x="8" y="33"/>
                    </a:lnTo>
                    <a:lnTo>
                      <a:pt x="4" y="43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4" y="76"/>
                    </a:lnTo>
                    <a:lnTo>
                      <a:pt x="8" y="81"/>
                    </a:lnTo>
                    <a:lnTo>
                      <a:pt x="8" y="85"/>
                    </a:lnTo>
                    <a:lnTo>
                      <a:pt x="17" y="90"/>
                    </a:lnTo>
                    <a:lnTo>
                      <a:pt x="21" y="95"/>
                    </a:lnTo>
                    <a:lnTo>
                      <a:pt x="25" y="100"/>
                    </a:lnTo>
                    <a:lnTo>
                      <a:pt x="42" y="109"/>
                    </a:lnTo>
                    <a:lnTo>
                      <a:pt x="51" y="109"/>
                    </a:lnTo>
                    <a:lnTo>
                      <a:pt x="60" y="114"/>
                    </a:lnTo>
                    <a:lnTo>
                      <a:pt x="68" y="114"/>
                    </a:lnTo>
                    <a:lnTo>
                      <a:pt x="77" y="119"/>
                    </a:lnTo>
                    <a:lnTo>
                      <a:pt x="85" y="119"/>
                    </a:lnTo>
                    <a:lnTo>
                      <a:pt x="98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207"/>
              <p:cNvSpPr>
                <a:spLocks noChangeAspect="1"/>
              </p:cNvSpPr>
              <p:nvPr/>
            </p:nvSpPr>
            <p:spPr bwMode="auto">
              <a:xfrm>
                <a:off x="2091" y="3365"/>
                <a:ext cx="196" cy="118"/>
              </a:xfrm>
              <a:custGeom>
                <a:avLst/>
                <a:gdLst>
                  <a:gd name="T0" fmla="*/ 98 w 196"/>
                  <a:gd name="T1" fmla="*/ 118 h 118"/>
                  <a:gd name="T2" fmla="*/ 119 w 196"/>
                  <a:gd name="T3" fmla="*/ 113 h 118"/>
                  <a:gd name="T4" fmla="*/ 137 w 196"/>
                  <a:gd name="T5" fmla="*/ 113 h 118"/>
                  <a:gd name="T6" fmla="*/ 154 w 196"/>
                  <a:gd name="T7" fmla="*/ 108 h 118"/>
                  <a:gd name="T8" fmla="*/ 167 w 196"/>
                  <a:gd name="T9" fmla="*/ 99 h 118"/>
                  <a:gd name="T10" fmla="*/ 179 w 196"/>
                  <a:gd name="T11" fmla="*/ 90 h 118"/>
                  <a:gd name="T12" fmla="*/ 188 w 196"/>
                  <a:gd name="T13" fmla="*/ 80 h 118"/>
                  <a:gd name="T14" fmla="*/ 196 w 196"/>
                  <a:gd name="T15" fmla="*/ 71 h 118"/>
                  <a:gd name="T16" fmla="*/ 196 w 196"/>
                  <a:gd name="T17" fmla="*/ 56 h 118"/>
                  <a:gd name="T18" fmla="*/ 196 w 196"/>
                  <a:gd name="T19" fmla="*/ 47 h 118"/>
                  <a:gd name="T20" fmla="*/ 192 w 196"/>
                  <a:gd name="T21" fmla="*/ 42 h 118"/>
                  <a:gd name="T22" fmla="*/ 184 w 196"/>
                  <a:gd name="T23" fmla="*/ 28 h 118"/>
                  <a:gd name="T24" fmla="*/ 175 w 196"/>
                  <a:gd name="T25" fmla="*/ 19 h 118"/>
                  <a:gd name="T26" fmla="*/ 154 w 196"/>
                  <a:gd name="T27" fmla="*/ 9 h 118"/>
                  <a:gd name="T28" fmla="*/ 137 w 196"/>
                  <a:gd name="T29" fmla="*/ 4 h 118"/>
                  <a:gd name="T30" fmla="*/ 119 w 196"/>
                  <a:gd name="T31" fmla="*/ 0 h 118"/>
                  <a:gd name="T32" fmla="*/ 98 w 196"/>
                  <a:gd name="T33" fmla="*/ 0 h 118"/>
                  <a:gd name="T34" fmla="*/ 81 w 196"/>
                  <a:gd name="T35" fmla="*/ 0 h 118"/>
                  <a:gd name="T36" fmla="*/ 60 w 196"/>
                  <a:gd name="T37" fmla="*/ 4 h 118"/>
                  <a:gd name="T38" fmla="*/ 42 w 196"/>
                  <a:gd name="T39" fmla="*/ 9 h 118"/>
                  <a:gd name="T40" fmla="*/ 30 w 196"/>
                  <a:gd name="T41" fmla="*/ 14 h 118"/>
                  <a:gd name="T42" fmla="*/ 17 w 196"/>
                  <a:gd name="T43" fmla="*/ 23 h 118"/>
                  <a:gd name="T44" fmla="*/ 8 w 196"/>
                  <a:gd name="T45" fmla="*/ 33 h 118"/>
                  <a:gd name="T46" fmla="*/ 4 w 196"/>
                  <a:gd name="T47" fmla="*/ 47 h 118"/>
                  <a:gd name="T48" fmla="*/ 0 w 196"/>
                  <a:gd name="T49" fmla="*/ 52 h 118"/>
                  <a:gd name="T50" fmla="*/ 0 w 196"/>
                  <a:gd name="T51" fmla="*/ 61 h 118"/>
                  <a:gd name="T52" fmla="*/ 4 w 196"/>
                  <a:gd name="T53" fmla="*/ 71 h 118"/>
                  <a:gd name="T54" fmla="*/ 8 w 196"/>
                  <a:gd name="T55" fmla="*/ 80 h 118"/>
                  <a:gd name="T56" fmla="*/ 17 w 196"/>
                  <a:gd name="T57" fmla="*/ 90 h 118"/>
                  <a:gd name="T58" fmla="*/ 30 w 196"/>
                  <a:gd name="T59" fmla="*/ 99 h 118"/>
                  <a:gd name="T60" fmla="*/ 51 w 196"/>
                  <a:gd name="T61" fmla="*/ 108 h 118"/>
                  <a:gd name="T62" fmla="*/ 68 w 196"/>
                  <a:gd name="T63" fmla="*/ 113 h 118"/>
                  <a:gd name="T64" fmla="*/ 90 w 196"/>
                  <a:gd name="T65" fmla="*/ 118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118"/>
                  <a:gd name="T101" fmla="*/ 196 w 196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118">
                    <a:moveTo>
                      <a:pt x="98" y="118"/>
                    </a:moveTo>
                    <a:lnTo>
                      <a:pt x="98" y="118"/>
                    </a:lnTo>
                    <a:lnTo>
                      <a:pt x="107" y="118"/>
                    </a:lnTo>
                    <a:lnTo>
                      <a:pt x="119" y="113"/>
                    </a:lnTo>
                    <a:lnTo>
                      <a:pt x="128" y="113"/>
                    </a:lnTo>
                    <a:lnTo>
                      <a:pt x="137" y="113"/>
                    </a:lnTo>
                    <a:lnTo>
                      <a:pt x="145" y="108"/>
                    </a:lnTo>
                    <a:lnTo>
                      <a:pt x="154" y="108"/>
                    </a:lnTo>
                    <a:lnTo>
                      <a:pt x="162" y="104"/>
                    </a:lnTo>
                    <a:lnTo>
                      <a:pt x="167" y="99"/>
                    </a:lnTo>
                    <a:lnTo>
                      <a:pt x="175" y="94"/>
                    </a:lnTo>
                    <a:lnTo>
                      <a:pt x="179" y="90"/>
                    </a:lnTo>
                    <a:lnTo>
                      <a:pt x="184" y="85"/>
                    </a:lnTo>
                    <a:lnTo>
                      <a:pt x="188" y="80"/>
                    </a:lnTo>
                    <a:lnTo>
                      <a:pt x="192" y="75"/>
                    </a:lnTo>
                    <a:lnTo>
                      <a:pt x="196" y="71"/>
                    </a:lnTo>
                    <a:lnTo>
                      <a:pt x="196" y="66"/>
                    </a:lnTo>
                    <a:lnTo>
                      <a:pt x="196" y="56"/>
                    </a:lnTo>
                    <a:lnTo>
                      <a:pt x="196" y="52"/>
                    </a:lnTo>
                    <a:lnTo>
                      <a:pt x="196" y="47"/>
                    </a:lnTo>
                    <a:lnTo>
                      <a:pt x="192" y="42"/>
                    </a:lnTo>
                    <a:lnTo>
                      <a:pt x="188" y="33"/>
                    </a:lnTo>
                    <a:lnTo>
                      <a:pt x="184" y="28"/>
                    </a:lnTo>
                    <a:lnTo>
                      <a:pt x="179" y="23"/>
                    </a:lnTo>
                    <a:lnTo>
                      <a:pt x="175" y="19"/>
                    </a:lnTo>
                    <a:lnTo>
                      <a:pt x="167" y="14"/>
                    </a:lnTo>
                    <a:lnTo>
                      <a:pt x="154" y="9"/>
                    </a:lnTo>
                    <a:lnTo>
                      <a:pt x="145" y="4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19" y="0"/>
                    </a:lnTo>
                    <a:lnTo>
                      <a:pt x="111" y="0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0" y="4"/>
                    </a:lnTo>
                    <a:lnTo>
                      <a:pt x="51" y="4"/>
                    </a:lnTo>
                    <a:lnTo>
                      <a:pt x="42" y="9"/>
                    </a:lnTo>
                    <a:lnTo>
                      <a:pt x="38" y="9"/>
                    </a:lnTo>
                    <a:lnTo>
                      <a:pt x="30" y="14"/>
                    </a:lnTo>
                    <a:lnTo>
                      <a:pt x="21" y="19"/>
                    </a:lnTo>
                    <a:lnTo>
                      <a:pt x="17" y="23"/>
                    </a:lnTo>
                    <a:lnTo>
                      <a:pt x="13" y="28"/>
                    </a:lnTo>
                    <a:lnTo>
                      <a:pt x="8" y="33"/>
                    </a:lnTo>
                    <a:lnTo>
                      <a:pt x="4" y="38"/>
                    </a:lnTo>
                    <a:lnTo>
                      <a:pt x="4" y="47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4" y="71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3" y="85"/>
                    </a:lnTo>
                    <a:lnTo>
                      <a:pt x="17" y="90"/>
                    </a:lnTo>
                    <a:lnTo>
                      <a:pt x="21" y="94"/>
                    </a:lnTo>
                    <a:lnTo>
                      <a:pt x="30" y="99"/>
                    </a:lnTo>
                    <a:lnTo>
                      <a:pt x="42" y="104"/>
                    </a:lnTo>
                    <a:lnTo>
                      <a:pt x="51" y="108"/>
                    </a:lnTo>
                    <a:lnTo>
                      <a:pt x="60" y="113"/>
                    </a:lnTo>
                    <a:lnTo>
                      <a:pt x="68" y="113"/>
                    </a:lnTo>
                    <a:lnTo>
                      <a:pt x="77" y="113"/>
                    </a:lnTo>
                    <a:lnTo>
                      <a:pt x="90" y="118"/>
                    </a:lnTo>
                    <a:lnTo>
                      <a:pt x="98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208"/>
              <p:cNvSpPr>
                <a:spLocks noChangeAspect="1"/>
              </p:cNvSpPr>
              <p:nvPr/>
            </p:nvSpPr>
            <p:spPr bwMode="auto">
              <a:xfrm>
                <a:off x="2091" y="3421"/>
                <a:ext cx="51" cy="76"/>
              </a:xfrm>
              <a:custGeom>
                <a:avLst/>
                <a:gdLst>
                  <a:gd name="T0" fmla="*/ 51 w 51"/>
                  <a:gd name="T1" fmla="*/ 76 h 76"/>
                  <a:gd name="T2" fmla="*/ 51 w 51"/>
                  <a:gd name="T3" fmla="*/ 76 h 76"/>
                  <a:gd name="T4" fmla="*/ 42 w 51"/>
                  <a:gd name="T5" fmla="*/ 76 h 76"/>
                  <a:gd name="T6" fmla="*/ 38 w 51"/>
                  <a:gd name="T7" fmla="*/ 71 h 76"/>
                  <a:gd name="T8" fmla="*/ 30 w 51"/>
                  <a:gd name="T9" fmla="*/ 67 h 76"/>
                  <a:gd name="T10" fmla="*/ 21 w 51"/>
                  <a:gd name="T11" fmla="*/ 62 h 76"/>
                  <a:gd name="T12" fmla="*/ 13 w 51"/>
                  <a:gd name="T13" fmla="*/ 57 h 76"/>
                  <a:gd name="T14" fmla="*/ 13 w 51"/>
                  <a:gd name="T15" fmla="*/ 52 h 76"/>
                  <a:gd name="T16" fmla="*/ 8 w 51"/>
                  <a:gd name="T17" fmla="*/ 48 h 76"/>
                  <a:gd name="T18" fmla="*/ 4 w 51"/>
                  <a:gd name="T19" fmla="*/ 48 h 76"/>
                  <a:gd name="T20" fmla="*/ 4 w 51"/>
                  <a:gd name="T21" fmla="*/ 43 h 76"/>
                  <a:gd name="T22" fmla="*/ 0 w 51"/>
                  <a:gd name="T23" fmla="*/ 38 h 76"/>
                  <a:gd name="T24" fmla="*/ 0 w 51"/>
                  <a:gd name="T25" fmla="*/ 34 h 76"/>
                  <a:gd name="T26" fmla="*/ 0 w 51"/>
                  <a:gd name="T27" fmla="*/ 29 h 76"/>
                  <a:gd name="T28" fmla="*/ 0 w 51"/>
                  <a:gd name="T29" fmla="*/ 24 h 76"/>
                  <a:gd name="T30" fmla="*/ 0 w 51"/>
                  <a:gd name="T31" fmla="*/ 0 h 76"/>
                  <a:gd name="T32" fmla="*/ 0 w 51"/>
                  <a:gd name="T33" fmla="*/ 5 h 76"/>
                  <a:gd name="T34" fmla="*/ 0 w 51"/>
                  <a:gd name="T35" fmla="*/ 10 h 76"/>
                  <a:gd name="T36" fmla="*/ 4 w 51"/>
                  <a:gd name="T37" fmla="*/ 15 h 76"/>
                  <a:gd name="T38" fmla="*/ 4 w 51"/>
                  <a:gd name="T39" fmla="*/ 19 h 76"/>
                  <a:gd name="T40" fmla="*/ 8 w 51"/>
                  <a:gd name="T41" fmla="*/ 24 h 76"/>
                  <a:gd name="T42" fmla="*/ 13 w 51"/>
                  <a:gd name="T43" fmla="*/ 29 h 76"/>
                  <a:gd name="T44" fmla="*/ 13 w 51"/>
                  <a:gd name="T45" fmla="*/ 34 h 76"/>
                  <a:gd name="T46" fmla="*/ 17 w 51"/>
                  <a:gd name="T47" fmla="*/ 34 h 76"/>
                  <a:gd name="T48" fmla="*/ 21 w 51"/>
                  <a:gd name="T49" fmla="*/ 38 h 76"/>
                  <a:gd name="T50" fmla="*/ 25 w 51"/>
                  <a:gd name="T51" fmla="*/ 38 h 76"/>
                  <a:gd name="T52" fmla="*/ 30 w 51"/>
                  <a:gd name="T53" fmla="*/ 43 h 76"/>
                  <a:gd name="T54" fmla="*/ 34 w 51"/>
                  <a:gd name="T55" fmla="*/ 43 h 76"/>
                  <a:gd name="T56" fmla="*/ 38 w 51"/>
                  <a:gd name="T57" fmla="*/ 48 h 76"/>
                  <a:gd name="T58" fmla="*/ 51 w 51"/>
                  <a:gd name="T59" fmla="*/ 52 h 76"/>
                  <a:gd name="T60" fmla="*/ 51 w 51"/>
                  <a:gd name="T61" fmla="*/ 76 h 7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1"/>
                  <a:gd name="T94" fmla="*/ 0 h 76"/>
                  <a:gd name="T95" fmla="*/ 51 w 51"/>
                  <a:gd name="T96" fmla="*/ 76 h 7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1" h="76">
                    <a:moveTo>
                      <a:pt x="51" y="76"/>
                    </a:moveTo>
                    <a:lnTo>
                      <a:pt x="51" y="76"/>
                    </a:lnTo>
                    <a:lnTo>
                      <a:pt x="42" y="76"/>
                    </a:lnTo>
                    <a:lnTo>
                      <a:pt x="38" y="71"/>
                    </a:lnTo>
                    <a:lnTo>
                      <a:pt x="30" y="67"/>
                    </a:lnTo>
                    <a:lnTo>
                      <a:pt x="21" y="62"/>
                    </a:lnTo>
                    <a:lnTo>
                      <a:pt x="13" y="57"/>
                    </a:lnTo>
                    <a:lnTo>
                      <a:pt x="13" y="52"/>
                    </a:lnTo>
                    <a:lnTo>
                      <a:pt x="8" y="48"/>
                    </a:lnTo>
                    <a:lnTo>
                      <a:pt x="4" y="48"/>
                    </a:lnTo>
                    <a:lnTo>
                      <a:pt x="4" y="43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8" y="24"/>
                    </a:lnTo>
                    <a:lnTo>
                      <a:pt x="13" y="29"/>
                    </a:lnTo>
                    <a:lnTo>
                      <a:pt x="13" y="34"/>
                    </a:lnTo>
                    <a:lnTo>
                      <a:pt x="17" y="34"/>
                    </a:lnTo>
                    <a:lnTo>
                      <a:pt x="21" y="38"/>
                    </a:lnTo>
                    <a:lnTo>
                      <a:pt x="25" y="38"/>
                    </a:lnTo>
                    <a:lnTo>
                      <a:pt x="30" y="43"/>
                    </a:lnTo>
                    <a:lnTo>
                      <a:pt x="34" y="43"/>
                    </a:lnTo>
                    <a:lnTo>
                      <a:pt x="38" y="48"/>
                    </a:lnTo>
                    <a:lnTo>
                      <a:pt x="51" y="52"/>
                    </a:lnTo>
                    <a:lnTo>
                      <a:pt x="5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209"/>
              <p:cNvSpPr>
                <a:spLocks noChangeAspect="1"/>
              </p:cNvSpPr>
              <p:nvPr/>
            </p:nvSpPr>
            <p:spPr bwMode="auto">
              <a:xfrm>
                <a:off x="2249" y="3421"/>
                <a:ext cx="38" cy="71"/>
              </a:xfrm>
              <a:custGeom>
                <a:avLst/>
                <a:gdLst>
                  <a:gd name="T0" fmla="*/ 0 w 38"/>
                  <a:gd name="T1" fmla="*/ 71 h 71"/>
                  <a:gd name="T2" fmla="*/ 0 w 38"/>
                  <a:gd name="T3" fmla="*/ 71 h 71"/>
                  <a:gd name="T4" fmla="*/ 9 w 38"/>
                  <a:gd name="T5" fmla="*/ 67 h 71"/>
                  <a:gd name="T6" fmla="*/ 13 w 38"/>
                  <a:gd name="T7" fmla="*/ 62 h 71"/>
                  <a:gd name="T8" fmla="*/ 21 w 38"/>
                  <a:gd name="T9" fmla="*/ 57 h 71"/>
                  <a:gd name="T10" fmla="*/ 26 w 38"/>
                  <a:gd name="T11" fmla="*/ 52 h 71"/>
                  <a:gd name="T12" fmla="*/ 30 w 38"/>
                  <a:gd name="T13" fmla="*/ 48 h 71"/>
                  <a:gd name="T14" fmla="*/ 34 w 38"/>
                  <a:gd name="T15" fmla="*/ 43 h 71"/>
                  <a:gd name="T16" fmla="*/ 34 w 38"/>
                  <a:gd name="T17" fmla="*/ 38 h 71"/>
                  <a:gd name="T18" fmla="*/ 38 w 38"/>
                  <a:gd name="T19" fmla="*/ 34 h 71"/>
                  <a:gd name="T20" fmla="*/ 38 w 38"/>
                  <a:gd name="T21" fmla="*/ 29 h 71"/>
                  <a:gd name="T22" fmla="*/ 38 w 38"/>
                  <a:gd name="T23" fmla="*/ 0 h 71"/>
                  <a:gd name="T24" fmla="*/ 38 w 38"/>
                  <a:gd name="T25" fmla="*/ 10 h 71"/>
                  <a:gd name="T26" fmla="*/ 38 w 38"/>
                  <a:gd name="T27" fmla="*/ 15 h 71"/>
                  <a:gd name="T28" fmla="*/ 34 w 38"/>
                  <a:gd name="T29" fmla="*/ 24 h 71"/>
                  <a:gd name="T30" fmla="*/ 30 w 38"/>
                  <a:gd name="T31" fmla="*/ 29 h 71"/>
                  <a:gd name="T32" fmla="*/ 26 w 38"/>
                  <a:gd name="T33" fmla="*/ 29 h 71"/>
                  <a:gd name="T34" fmla="*/ 26 w 38"/>
                  <a:gd name="T35" fmla="*/ 34 h 71"/>
                  <a:gd name="T36" fmla="*/ 17 w 38"/>
                  <a:gd name="T37" fmla="*/ 38 h 71"/>
                  <a:gd name="T38" fmla="*/ 13 w 38"/>
                  <a:gd name="T39" fmla="*/ 43 h 71"/>
                  <a:gd name="T40" fmla="*/ 4 w 38"/>
                  <a:gd name="T41" fmla="*/ 48 h 71"/>
                  <a:gd name="T42" fmla="*/ 0 w 38"/>
                  <a:gd name="T43" fmla="*/ 71 h 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"/>
                  <a:gd name="T67" fmla="*/ 0 h 71"/>
                  <a:gd name="T68" fmla="*/ 38 w 38"/>
                  <a:gd name="T69" fmla="*/ 71 h 7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" h="71">
                    <a:moveTo>
                      <a:pt x="0" y="71"/>
                    </a:moveTo>
                    <a:lnTo>
                      <a:pt x="0" y="71"/>
                    </a:lnTo>
                    <a:lnTo>
                      <a:pt x="9" y="67"/>
                    </a:lnTo>
                    <a:lnTo>
                      <a:pt x="13" y="62"/>
                    </a:lnTo>
                    <a:lnTo>
                      <a:pt x="21" y="57"/>
                    </a:lnTo>
                    <a:lnTo>
                      <a:pt x="26" y="52"/>
                    </a:lnTo>
                    <a:lnTo>
                      <a:pt x="30" y="48"/>
                    </a:lnTo>
                    <a:lnTo>
                      <a:pt x="34" y="43"/>
                    </a:lnTo>
                    <a:lnTo>
                      <a:pt x="34" y="38"/>
                    </a:lnTo>
                    <a:lnTo>
                      <a:pt x="38" y="34"/>
                    </a:lnTo>
                    <a:lnTo>
                      <a:pt x="38" y="29"/>
                    </a:lnTo>
                    <a:lnTo>
                      <a:pt x="38" y="0"/>
                    </a:lnTo>
                    <a:lnTo>
                      <a:pt x="38" y="10"/>
                    </a:lnTo>
                    <a:lnTo>
                      <a:pt x="38" y="15"/>
                    </a:lnTo>
                    <a:lnTo>
                      <a:pt x="34" y="24"/>
                    </a:lnTo>
                    <a:lnTo>
                      <a:pt x="30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17" y="38"/>
                    </a:lnTo>
                    <a:lnTo>
                      <a:pt x="13" y="43"/>
                    </a:lnTo>
                    <a:lnTo>
                      <a:pt x="4" y="48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210"/>
            <p:cNvGrpSpPr>
              <a:grpSpLocks noChangeAspect="1"/>
            </p:cNvGrpSpPr>
            <p:nvPr/>
          </p:nvGrpSpPr>
          <p:grpSpPr bwMode="auto">
            <a:xfrm>
              <a:off x="3716" y="3369"/>
              <a:ext cx="197" cy="142"/>
              <a:chOff x="3716" y="3369"/>
              <a:chExt cx="197" cy="142"/>
            </a:xfrm>
          </p:grpSpPr>
          <p:sp>
            <p:nvSpPr>
              <p:cNvPr id="331" name="Freeform 211"/>
              <p:cNvSpPr>
                <a:spLocks noChangeAspect="1"/>
              </p:cNvSpPr>
              <p:nvPr/>
            </p:nvSpPr>
            <p:spPr bwMode="auto">
              <a:xfrm>
                <a:off x="3716" y="3393"/>
                <a:ext cx="197" cy="118"/>
              </a:xfrm>
              <a:custGeom>
                <a:avLst/>
                <a:gdLst>
                  <a:gd name="T0" fmla="*/ 99 w 197"/>
                  <a:gd name="T1" fmla="*/ 118 h 118"/>
                  <a:gd name="T2" fmla="*/ 116 w 197"/>
                  <a:gd name="T3" fmla="*/ 118 h 118"/>
                  <a:gd name="T4" fmla="*/ 137 w 197"/>
                  <a:gd name="T5" fmla="*/ 114 h 118"/>
                  <a:gd name="T6" fmla="*/ 154 w 197"/>
                  <a:gd name="T7" fmla="*/ 109 h 118"/>
                  <a:gd name="T8" fmla="*/ 167 w 197"/>
                  <a:gd name="T9" fmla="*/ 104 h 118"/>
                  <a:gd name="T10" fmla="*/ 180 w 197"/>
                  <a:gd name="T11" fmla="*/ 95 h 118"/>
                  <a:gd name="T12" fmla="*/ 188 w 197"/>
                  <a:gd name="T13" fmla="*/ 85 h 118"/>
                  <a:gd name="T14" fmla="*/ 193 w 197"/>
                  <a:gd name="T15" fmla="*/ 71 h 118"/>
                  <a:gd name="T16" fmla="*/ 197 w 197"/>
                  <a:gd name="T17" fmla="*/ 62 h 118"/>
                  <a:gd name="T18" fmla="*/ 193 w 197"/>
                  <a:gd name="T19" fmla="*/ 47 h 118"/>
                  <a:gd name="T20" fmla="*/ 193 w 197"/>
                  <a:gd name="T21" fmla="*/ 43 h 118"/>
                  <a:gd name="T22" fmla="*/ 184 w 197"/>
                  <a:gd name="T23" fmla="*/ 33 h 118"/>
                  <a:gd name="T24" fmla="*/ 176 w 197"/>
                  <a:gd name="T25" fmla="*/ 24 h 118"/>
                  <a:gd name="T26" fmla="*/ 154 w 197"/>
                  <a:gd name="T27" fmla="*/ 10 h 118"/>
                  <a:gd name="T28" fmla="*/ 137 w 197"/>
                  <a:gd name="T29" fmla="*/ 5 h 118"/>
                  <a:gd name="T30" fmla="*/ 120 w 197"/>
                  <a:gd name="T31" fmla="*/ 0 h 118"/>
                  <a:gd name="T32" fmla="*/ 99 w 197"/>
                  <a:gd name="T33" fmla="*/ 0 h 118"/>
                  <a:gd name="T34" fmla="*/ 77 w 197"/>
                  <a:gd name="T35" fmla="*/ 0 h 118"/>
                  <a:gd name="T36" fmla="*/ 60 w 197"/>
                  <a:gd name="T37" fmla="*/ 5 h 118"/>
                  <a:gd name="T38" fmla="*/ 43 w 197"/>
                  <a:gd name="T39" fmla="*/ 10 h 118"/>
                  <a:gd name="T40" fmla="*/ 30 w 197"/>
                  <a:gd name="T41" fmla="*/ 19 h 118"/>
                  <a:gd name="T42" fmla="*/ 17 w 197"/>
                  <a:gd name="T43" fmla="*/ 28 h 118"/>
                  <a:gd name="T44" fmla="*/ 9 w 197"/>
                  <a:gd name="T45" fmla="*/ 38 h 118"/>
                  <a:gd name="T46" fmla="*/ 5 w 197"/>
                  <a:gd name="T47" fmla="*/ 47 h 118"/>
                  <a:gd name="T48" fmla="*/ 0 w 197"/>
                  <a:gd name="T49" fmla="*/ 52 h 118"/>
                  <a:gd name="T50" fmla="*/ 0 w 197"/>
                  <a:gd name="T51" fmla="*/ 66 h 118"/>
                  <a:gd name="T52" fmla="*/ 5 w 197"/>
                  <a:gd name="T53" fmla="*/ 76 h 118"/>
                  <a:gd name="T54" fmla="*/ 9 w 197"/>
                  <a:gd name="T55" fmla="*/ 80 h 118"/>
                  <a:gd name="T56" fmla="*/ 17 w 197"/>
                  <a:gd name="T57" fmla="*/ 90 h 118"/>
                  <a:gd name="T58" fmla="*/ 30 w 197"/>
                  <a:gd name="T59" fmla="*/ 99 h 118"/>
                  <a:gd name="T60" fmla="*/ 52 w 197"/>
                  <a:gd name="T61" fmla="*/ 114 h 118"/>
                  <a:gd name="T62" fmla="*/ 69 w 197"/>
                  <a:gd name="T63" fmla="*/ 118 h 118"/>
                  <a:gd name="T64" fmla="*/ 90 w 197"/>
                  <a:gd name="T65" fmla="*/ 118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18"/>
                  <a:gd name="T101" fmla="*/ 197 w 1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18">
                    <a:moveTo>
                      <a:pt x="99" y="118"/>
                    </a:moveTo>
                    <a:lnTo>
                      <a:pt x="99" y="118"/>
                    </a:lnTo>
                    <a:lnTo>
                      <a:pt x="107" y="118"/>
                    </a:lnTo>
                    <a:lnTo>
                      <a:pt x="116" y="118"/>
                    </a:lnTo>
                    <a:lnTo>
                      <a:pt x="129" y="118"/>
                    </a:lnTo>
                    <a:lnTo>
                      <a:pt x="137" y="114"/>
                    </a:lnTo>
                    <a:lnTo>
                      <a:pt x="146" y="114"/>
                    </a:lnTo>
                    <a:lnTo>
                      <a:pt x="154" y="109"/>
                    </a:lnTo>
                    <a:lnTo>
                      <a:pt x="159" y="104"/>
                    </a:lnTo>
                    <a:lnTo>
                      <a:pt x="167" y="104"/>
                    </a:lnTo>
                    <a:lnTo>
                      <a:pt x="176" y="99"/>
                    </a:lnTo>
                    <a:lnTo>
                      <a:pt x="180" y="95"/>
                    </a:lnTo>
                    <a:lnTo>
                      <a:pt x="184" y="90"/>
                    </a:lnTo>
                    <a:lnTo>
                      <a:pt x="188" y="85"/>
                    </a:lnTo>
                    <a:lnTo>
                      <a:pt x="193" y="76"/>
                    </a:lnTo>
                    <a:lnTo>
                      <a:pt x="193" y="71"/>
                    </a:lnTo>
                    <a:lnTo>
                      <a:pt x="197" y="66"/>
                    </a:lnTo>
                    <a:lnTo>
                      <a:pt x="197" y="62"/>
                    </a:lnTo>
                    <a:lnTo>
                      <a:pt x="197" y="52"/>
                    </a:lnTo>
                    <a:lnTo>
                      <a:pt x="193" y="47"/>
                    </a:lnTo>
                    <a:lnTo>
                      <a:pt x="193" y="43"/>
                    </a:lnTo>
                    <a:lnTo>
                      <a:pt x="188" y="38"/>
                    </a:lnTo>
                    <a:lnTo>
                      <a:pt x="184" y="33"/>
                    </a:lnTo>
                    <a:lnTo>
                      <a:pt x="180" y="28"/>
                    </a:lnTo>
                    <a:lnTo>
                      <a:pt x="176" y="24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46" y="10"/>
                    </a:lnTo>
                    <a:lnTo>
                      <a:pt x="137" y="5"/>
                    </a:lnTo>
                    <a:lnTo>
                      <a:pt x="129" y="5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77" y="0"/>
                    </a:lnTo>
                    <a:lnTo>
                      <a:pt x="69" y="5"/>
                    </a:lnTo>
                    <a:lnTo>
                      <a:pt x="60" y="5"/>
                    </a:lnTo>
                    <a:lnTo>
                      <a:pt x="52" y="10"/>
                    </a:lnTo>
                    <a:lnTo>
                      <a:pt x="43" y="10"/>
                    </a:lnTo>
                    <a:lnTo>
                      <a:pt x="34" y="14"/>
                    </a:lnTo>
                    <a:lnTo>
                      <a:pt x="30" y="19"/>
                    </a:lnTo>
                    <a:lnTo>
                      <a:pt x="22" y="24"/>
                    </a:lnTo>
                    <a:lnTo>
                      <a:pt x="17" y="28"/>
                    </a:lnTo>
                    <a:lnTo>
                      <a:pt x="13" y="33"/>
                    </a:lnTo>
                    <a:lnTo>
                      <a:pt x="9" y="38"/>
                    </a:lnTo>
                    <a:lnTo>
                      <a:pt x="5" y="43"/>
                    </a:lnTo>
                    <a:lnTo>
                      <a:pt x="5" y="47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5" y="76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17" y="90"/>
                    </a:lnTo>
                    <a:lnTo>
                      <a:pt x="22" y="95"/>
                    </a:lnTo>
                    <a:lnTo>
                      <a:pt x="30" y="99"/>
                    </a:lnTo>
                    <a:lnTo>
                      <a:pt x="43" y="109"/>
                    </a:lnTo>
                    <a:lnTo>
                      <a:pt x="52" y="114"/>
                    </a:lnTo>
                    <a:lnTo>
                      <a:pt x="60" y="114"/>
                    </a:lnTo>
                    <a:lnTo>
                      <a:pt x="69" y="118"/>
                    </a:lnTo>
                    <a:lnTo>
                      <a:pt x="77" y="118"/>
                    </a:lnTo>
                    <a:lnTo>
                      <a:pt x="90" y="118"/>
                    </a:lnTo>
                    <a:lnTo>
                      <a:pt x="99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212"/>
              <p:cNvSpPr>
                <a:spLocks noChangeAspect="1"/>
              </p:cNvSpPr>
              <p:nvPr/>
            </p:nvSpPr>
            <p:spPr bwMode="auto">
              <a:xfrm>
                <a:off x="3716" y="3369"/>
                <a:ext cx="197" cy="119"/>
              </a:xfrm>
              <a:custGeom>
                <a:avLst/>
                <a:gdLst>
                  <a:gd name="T0" fmla="*/ 99 w 197"/>
                  <a:gd name="T1" fmla="*/ 119 h 119"/>
                  <a:gd name="T2" fmla="*/ 120 w 197"/>
                  <a:gd name="T3" fmla="*/ 119 h 119"/>
                  <a:gd name="T4" fmla="*/ 137 w 197"/>
                  <a:gd name="T5" fmla="*/ 114 h 119"/>
                  <a:gd name="T6" fmla="*/ 154 w 197"/>
                  <a:gd name="T7" fmla="*/ 109 h 119"/>
                  <a:gd name="T8" fmla="*/ 167 w 197"/>
                  <a:gd name="T9" fmla="*/ 100 h 119"/>
                  <a:gd name="T10" fmla="*/ 180 w 197"/>
                  <a:gd name="T11" fmla="*/ 90 h 119"/>
                  <a:gd name="T12" fmla="*/ 188 w 197"/>
                  <a:gd name="T13" fmla="*/ 81 h 119"/>
                  <a:gd name="T14" fmla="*/ 197 w 197"/>
                  <a:gd name="T15" fmla="*/ 71 h 119"/>
                  <a:gd name="T16" fmla="*/ 197 w 197"/>
                  <a:gd name="T17" fmla="*/ 62 h 119"/>
                  <a:gd name="T18" fmla="*/ 197 w 197"/>
                  <a:gd name="T19" fmla="*/ 48 h 119"/>
                  <a:gd name="T20" fmla="*/ 193 w 197"/>
                  <a:gd name="T21" fmla="*/ 43 h 119"/>
                  <a:gd name="T22" fmla="*/ 188 w 197"/>
                  <a:gd name="T23" fmla="*/ 34 h 119"/>
                  <a:gd name="T24" fmla="*/ 176 w 197"/>
                  <a:gd name="T25" fmla="*/ 24 h 119"/>
                  <a:gd name="T26" fmla="*/ 154 w 197"/>
                  <a:gd name="T27" fmla="*/ 10 h 119"/>
                  <a:gd name="T28" fmla="*/ 137 w 197"/>
                  <a:gd name="T29" fmla="*/ 5 h 119"/>
                  <a:gd name="T30" fmla="*/ 120 w 197"/>
                  <a:gd name="T31" fmla="*/ 0 h 119"/>
                  <a:gd name="T32" fmla="*/ 99 w 197"/>
                  <a:gd name="T33" fmla="*/ 0 h 119"/>
                  <a:gd name="T34" fmla="*/ 82 w 197"/>
                  <a:gd name="T35" fmla="*/ 0 h 119"/>
                  <a:gd name="T36" fmla="*/ 60 w 197"/>
                  <a:gd name="T37" fmla="*/ 5 h 119"/>
                  <a:gd name="T38" fmla="*/ 47 w 197"/>
                  <a:gd name="T39" fmla="*/ 10 h 119"/>
                  <a:gd name="T40" fmla="*/ 30 w 197"/>
                  <a:gd name="T41" fmla="*/ 15 h 119"/>
                  <a:gd name="T42" fmla="*/ 17 w 197"/>
                  <a:gd name="T43" fmla="*/ 24 h 119"/>
                  <a:gd name="T44" fmla="*/ 9 w 197"/>
                  <a:gd name="T45" fmla="*/ 34 h 119"/>
                  <a:gd name="T46" fmla="*/ 5 w 197"/>
                  <a:gd name="T47" fmla="*/ 48 h 119"/>
                  <a:gd name="T48" fmla="*/ 0 w 197"/>
                  <a:gd name="T49" fmla="*/ 57 h 119"/>
                  <a:gd name="T50" fmla="*/ 5 w 197"/>
                  <a:gd name="T51" fmla="*/ 71 h 119"/>
                  <a:gd name="T52" fmla="*/ 5 w 197"/>
                  <a:gd name="T53" fmla="*/ 76 h 119"/>
                  <a:gd name="T54" fmla="*/ 13 w 197"/>
                  <a:gd name="T55" fmla="*/ 86 h 119"/>
                  <a:gd name="T56" fmla="*/ 26 w 197"/>
                  <a:gd name="T57" fmla="*/ 95 h 119"/>
                  <a:gd name="T58" fmla="*/ 43 w 197"/>
                  <a:gd name="T59" fmla="*/ 109 h 119"/>
                  <a:gd name="T60" fmla="*/ 60 w 197"/>
                  <a:gd name="T61" fmla="*/ 114 h 119"/>
                  <a:gd name="T62" fmla="*/ 82 w 197"/>
                  <a:gd name="T63" fmla="*/ 119 h 119"/>
                  <a:gd name="T64" fmla="*/ 99 w 197"/>
                  <a:gd name="T65" fmla="*/ 119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19"/>
                  <a:gd name="T101" fmla="*/ 197 w 197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19">
                    <a:moveTo>
                      <a:pt x="99" y="119"/>
                    </a:moveTo>
                    <a:lnTo>
                      <a:pt x="99" y="119"/>
                    </a:lnTo>
                    <a:lnTo>
                      <a:pt x="111" y="119"/>
                    </a:lnTo>
                    <a:lnTo>
                      <a:pt x="120" y="119"/>
                    </a:lnTo>
                    <a:lnTo>
                      <a:pt x="129" y="114"/>
                    </a:lnTo>
                    <a:lnTo>
                      <a:pt x="137" y="114"/>
                    </a:lnTo>
                    <a:lnTo>
                      <a:pt x="146" y="109"/>
                    </a:lnTo>
                    <a:lnTo>
                      <a:pt x="154" y="109"/>
                    </a:lnTo>
                    <a:lnTo>
                      <a:pt x="163" y="104"/>
                    </a:lnTo>
                    <a:lnTo>
                      <a:pt x="167" y="100"/>
                    </a:lnTo>
                    <a:lnTo>
                      <a:pt x="176" y="95"/>
                    </a:lnTo>
                    <a:lnTo>
                      <a:pt x="180" y="90"/>
                    </a:lnTo>
                    <a:lnTo>
                      <a:pt x="184" y="86"/>
                    </a:lnTo>
                    <a:lnTo>
                      <a:pt x="188" y="81"/>
                    </a:lnTo>
                    <a:lnTo>
                      <a:pt x="193" y="76"/>
                    </a:lnTo>
                    <a:lnTo>
                      <a:pt x="197" y="71"/>
                    </a:lnTo>
                    <a:lnTo>
                      <a:pt x="197" y="67"/>
                    </a:lnTo>
                    <a:lnTo>
                      <a:pt x="197" y="62"/>
                    </a:lnTo>
                    <a:lnTo>
                      <a:pt x="197" y="52"/>
                    </a:lnTo>
                    <a:lnTo>
                      <a:pt x="197" y="48"/>
                    </a:lnTo>
                    <a:lnTo>
                      <a:pt x="197" y="43"/>
                    </a:lnTo>
                    <a:lnTo>
                      <a:pt x="193" y="43"/>
                    </a:lnTo>
                    <a:lnTo>
                      <a:pt x="193" y="38"/>
                    </a:lnTo>
                    <a:lnTo>
                      <a:pt x="188" y="34"/>
                    </a:lnTo>
                    <a:lnTo>
                      <a:pt x="180" y="29"/>
                    </a:lnTo>
                    <a:lnTo>
                      <a:pt x="176" y="24"/>
                    </a:lnTo>
                    <a:lnTo>
                      <a:pt x="171" y="19"/>
                    </a:lnTo>
                    <a:lnTo>
                      <a:pt x="154" y="10"/>
                    </a:lnTo>
                    <a:lnTo>
                      <a:pt x="146" y="5"/>
                    </a:lnTo>
                    <a:lnTo>
                      <a:pt x="137" y="5"/>
                    </a:lnTo>
                    <a:lnTo>
                      <a:pt x="129" y="0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0" y="5"/>
                    </a:lnTo>
                    <a:lnTo>
                      <a:pt x="52" y="5"/>
                    </a:lnTo>
                    <a:lnTo>
                      <a:pt x="47" y="10"/>
                    </a:lnTo>
                    <a:lnTo>
                      <a:pt x="39" y="15"/>
                    </a:lnTo>
                    <a:lnTo>
                      <a:pt x="30" y="15"/>
                    </a:lnTo>
                    <a:lnTo>
                      <a:pt x="26" y="19"/>
                    </a:lnTo>
                    <a:lnTo>
                      <a:pt x="17" y="24"/>
                    </a:lnTo>
                    <a:lnTo>
                      <a:pt x="13" y="29"/>
                    </a:lnTo>
                    <a:lnTo>
                      <a:pt x="9" y="34"/>
                    </a:lnTo>
                    <a:lnTo>
                      <a:pt x="5" y="43"/>
                    </a:lnTo>
                    <a:lnTo>
                      <a:pt x="5" y="48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5" y="71"/>
                    </a:lnTo>
                    <a:lnTo>
                      <a:pt x="5" y="76"/>
                    </a:lnTo>
                    <a:lnTo>
                      <a:pt x="9" y="81"/>
                    </a:lnTo>
                    <a:lnTo>
                      <a:pt x="13" y="86"/>
                    </a:lnTo>
                    <a:lnTo>
                      <a:pt x="17" y="90"/>
                    </a:lnTo>
                    <a:lnTo>
                      <a:pt x="26" y="95"/>
                    </a:lnTo>
                    <a:lnTo>
                      <a:pt x="30" y="100"/>
                    </a:lnTo>
                    <a:lnTo>
                      <a:pt x="43" y="109"/>
                    </a:lnTo>
                    <a:lnTo>
                      <a:pt x="52" y="109"/>
                    </a:lnTo>
                    <a:lnTo>
                      <a:pt x="60" y="114"/>
                    </a:lnTo>
                    <a:lnTo>
                      <a:pt x="69" y="114"/>
                    </a:lnTo>
                    <a:lnTo>
                      <a:pt x="82" y="119"/>
                    </a:lnTo>
                    <a:lnTo>
                      <a:pt x="90" y="119"/>
                    </a:lnTo>
                    <a:lnTo>
                      <a:pt x="99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213"/>
              <p:cNvSpPr>
                <a:spLocks noChangeAspect="1"/>
              </p:cNvSpPr>
              <p:nvPr/>
            </p:nvSpPr>
            <p:spPr bwMode="auto">
              <a:xfrm>
                <a:off x="3716" y="3426"/>
                <a:ext cx="52" cy="76"/>
              </a:xfrm>
              <a:custGeom>
                <a:avLst/>
                <a:gdLst>
                  <a:gd name="T0" fmla="*/ 52 w 52"/>
                  <a:gd name="T1" fmla="*/ 76 h 76"/>
                  <a:gd name="T2" fmla="*/ 52 w 52"/>
                  <a:gd name="T3" fmla="*/ 76 h 76"/>
                  <a:gd name="T4" fmla="*/ 47 w 52"/>
                  <a:gd name="T5" fmla="*/ 76 h 76"/>
                  <a:gd name="T6" fmla="*/ 39 w 52"/>
                  <a:gd name="T7" fmla="*/ 76 h 76"/>
                  <a:gd name="T8" fmla="*/ 30 w 52"/>
                  <a:gd name="T9" fmla="*/ 71 h 76"/>
                  <a:gd name="T10" fmla="*/ 22 w 52"/>
                  <a:gd name="T11" fmla="*/ 62 h 76"/>
                  <a:gd name="T12" fmla="*/ 17 w 52"/>
                  <a:gd name="T13" fmla="*/ 57 h 76"/>
                  <a:gd name="T14" fmla="*/ 13 w 52"/>
                  <a:gd name="T15" fmla="*/ 52 h 76"/>
                  <a:gd name="T16" fmla="*/ 9 w 52"/>
                  <a:gd name="T17" fmla="*/ 52 h 76"/>
                  <a:gd name="T18" fmla="*/ 9 w 52"/>
                  <a:gd name="T19" fmla="*/ 47 h 76"/>
                  <a:gd name="T20" fmla="*/ 5 w 52"/>
                  <a:gd name="T21" fmla="*/ 43 h 76"/>
                  <a:gd name="T22" fmla="*/ 5 w 52"/>
                  <a:gd name="T23" fmla="*/ 38 h 76"/>
                  <a:gd name="T24" fmla="*/ 0 w 52"/>
                  <a:gd name="T25" fmla="*/ 33 h 76"/>
                  <a:gd name="T26" fmla="*/ 0 w 52"/>
                  <a:gd name="T27" fmla="*/ 33 h 76"/>
                  <a:gd name="T28" fmla="*/ 0 w 52"/>
                  <a:gd name="T29" fmla="*/ 29 h 76"/>
                  <a:gd name="T30" fmla="*/ 5 w 52"/>
                  <a:gd name="T31" fmla="*/ 0 h 76"/>
                  <a:gd name="T32" fmla="*/ 5 w 52"/>
                  <a:gd name="T33" fmla="*/ 5 h 76"/>
                  <a:gd name="T34" fmla="*/ 5 w 52"/>
                  <a:gd name="T35" fmla="*/ 10 h 76"/>
                  <a:gd name="T36" fmla="*/ 5 w 52"/>
                  <a:gd name="T37" fmla="*/ 14 h 76"/>
                  <a:gd name="T38" fmla="*/ 5 w 52"/>
                  <a:gd name="T39" fmla="*/ 19 h 76"/>
                  <a:gd name="T40" fmla="*/ 9 w 52"/>
                  <a:gd name="T41" fmla="*/ 24 h 76"/>
                  <a:gd name="T42" fmla="*/ 13 w 52"/>
                  <a:gd name="T43" fmla="*/ 29 h 76"/>
                  <a:gd name="T44" fmla="*/ 17 w 52"/>
                  <a:gd name="T45" fmla="*/ 33 h 76"/>
                  <a:gd name="T46" fmla="*/ 17 w 52"/>
                  <a:gd name="T47" fmla="*/ 33 h 76"/>
                  <a:gd name="T48" fmla="*/ 22 w 52"/>
                  <a:gd name="T49" fmla="*/ 38 h 76"/>
                  <a:gd name="T50" fmla="*/ 26 w 52"/>
                  <a:gd name="T51" fmla="*/ 43 h 76"/>
                  <a:gd name="T52" fmla="*/ 30 w 52"/>
                  <a:gd name="T53" fmla="*/ 43 h 76"/>
                  <a:gd name="T54" fmla="*/ 34 w 52"/>
                  <a:gd name="T55" fmla="*/ 47 h 76"/>
                  <a:gd name="T56" fmla="*/ 43 w 52"/>
                  <a:gd name="T57" fmla="*/ 47 h 76"/>
                  <a:gd name="T58" fmla="*/ 52 w 52"/>
                  <a:gd name="T59" fmla="*/ 52 h 76"/>
                  <a:gd name="T60" fmla="*/ 52 w 52"/>
                  <a:gd name="T61" fmla="*/ 76 h 7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"/>
                  <a:gd name="T94" fmla="*/ 0 h 76"/>
                  <a:gd name="T95" fmla="*/ 52 w 52"/>
                  <a:gd name="T96" fmla="*/ 76 h 7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" h="76">
                    <a:moveTo>
                      <a:pt x="52" y="76"/>
                    </a:moveTo>
                    <a:lnTo>
                      <a:pt x="52" y="76"/>
                    </a:lnTo>
                    <a:lnTo>
                      <a:pt x="47" y="76"/>
                    </a:lnTo>
                    <a:lnTo>
                      <a:pt x="39" y="76"/>
                    </a:lnTo>
                    <a:lnTo>
                      <a:pt x="30" y="71"/>
                    </a:lnTo>
                    <a:lnTo>
                      <a:pt x="22" y="62"/>
                    </a:lnTo>
                    <a:lnTo>
                      <a:pt x="17" y="57"/>
                    </a:lnTo>
                    <a:lnTo>
                      <a:pt x="13" y="52"/>
                    </a:lnTo>
                    <a:lnTo>
                      <a:pt x="9" y="52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5" y="38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4"/>
                    </a:lnTo>
                    <a:lnTo>
                      <a:pt x="5" y="19"/>
                    </a:lnTo>
                    <a:lnTo>
                      <a:pt x="9" y="24"/>
                    </a:lnTo>
                    <a:lnTo>
                      <a:pt x="13" y="29"/>
                    </a:lnTo>
                    <a:lnTo>
                      <a:pt x="17" y="33"/>
                    </a:lnTo>
                    <a:lnTo>
                      <a:pt x="22" y="38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4" y="47"/>
                    </a:lnTo>
                    <a:lnTo>
                      <a:pt x="43" y="47"/>
                    </a:lnTo>
                    <a:lnTo>
                      <a:pt x="52" y="52"/>
                    </a:lnTo>
                    <a:lnTo>
                      <a:pt x="52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214"/>
              <p:cNvSpPr>
                <a:spLocks noChangeAspect="1"/>
              </p:cNvSpPr>
              <p:nvPr/>
            </p:nvSpPr>
            <p:spPr bwMode="auto">
              <a:xfrm>
                <a:off x="3875" y="3431"/>
                <a:ext cx="38" cy="71"/>
              </a:xfrm>
              <a:custGeom>
                <a:avLst/>
                <a:gdLst>
                  <a:gd name="T0" fmla="*/ 0 w 38"/>
                  <a:gd name="T1" fmla="*/ 71 h 71"/>
                  <a:gd name="T2" fmla="*/ 0 w 38"/>
                  <a:gd name="T3" fmla="*/ 71 h 71"/>
                  <a:gd name="T4" fmla="*/ 8 w 38"/>
                  <a:gd name="T5" fmla="*/ 66 h 71"/>
                  <a:gd name="T6" fmla="*/ 17 w 38"/>
                  <a:gd name="T7" fmla="*/ 61 h 71"/>
                  <a:gd name="T8" fmla="*/ 21 w 38"/>
                  <a:gd name="T9" fmla="*/ 52 h 71"/>
                  <a:gd name="T10" fmla="*/ 25 w 38"/>
                  <a:gd name="T11" fmla="*/ 47 h 71"/>
                  <a:gd name="T12" fmla="*/ 29 w 38"/>
                  <a:gd name="T13" fmla="*/ 42 h 71"/>
                  <a:gd name="T14" fmla="*/ 34 w 38"/>
                  <a:gd name="T15" fmla="*/ 38 h 71"/>
                  <a:gd name="T16" fmla="*/ 34 w 38"/>
                  <a:gd name="T17" fmla="*/ 38 h 71"/>
                  <a:gd name="T18" fmla="*/ 38 w 38"/>
                  <a:gd name="T19" fmla="*/ 28 h 71"/>
                  <a:gd name="T20" fmla="*/ 38 w 38"/>
                  <a:gd name="T21" fmla="*/ 24 h 71"/>
                  <a:gd name="T22" fmla="*/ 38 w 38"/>
                  <a:gd name="T23" fmla="*/ 0 h 71"/>
                  <a:gd name="T24" fmla="*/ 38 w 38"/>
                  <a:gd name="T25" fmla="*/ 5 h 71"/>
                  <a:gd name="T26" fmla="*/ 38 w 38"/>
                  <a:gd name="T27" fmla="*/ 9 h 71"/>
                  <a:gd name="T28" fmla="*/ 34 w 38"/>
                  <a:gd name="T29" fmla="*/ 19 h 71"/>
                  <a:gd name="T30" fmla="*/ 29 w 38"/>
                  <a:gd name="T31" fmla="*/ 24 h 71"/>
                  <a:gd name="T32" fmla="*/ 25 w 38"/>
                  <a:gd name="T33" fmla="*/ 28 h 71"/>
                  <a:gd name="T34" fmla="*/ 25 w 38"/>
                  <a:gd name="T35" fmla="*/ 28 h 71"/>
                  <a:gd name="T36" fmla="*/ 17 w 38"/>
                  <a:gd name="T37" fmla="*/ 33 h 71"/>
                  <a:gd name="T38" fmla="*/ 12 w 38"/>
                  <a:gd name="T39" fmla="*/ 38 h 71"/>
                  <a:gd name="T40" fmla="*/ 4 w 38"/>
                  <a:gd name="T41" fmla="*/ 42 h 71"/>
                  <a:gd name="T42" fmla="*/ 0 w 38"/>
                  <a:gd name="T43" fmla="*/ 71 h 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"/>
                  <a:gd name="T67" fmla="*/ 0 h 71"/>
                  <a:gd name="T68" fmla="*/ 38 w 38"/>
                  <a:gd name="T69" fmla="*/ 71 h 7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" h="71">
                    <a:moveTo>
                      <a:pt x="0" y="71"/>
                    </a:moveTo>
                    <a:lnTo>
                      <a:pt x="0" y="71"/>
                    </a:lnTo>
                    <a:lnTo>
                      <a:pt x="8" y="66"/>
                    </a:lnTo>
                    <a:lnTo>
                      <a:pt x="17" y="61"/>
                    </a:lnTo>
                    <a:lnTo>
                      <a:pt x="21" y="52"/>
                    </a:lnTo>
                    <a:lnTo>
                      <a:pt x="25" y="47"/>
                    </a:lnTo>
                    <a:lnTo>
                      <a:pt x="29" y="42"/>
                    </a:lnTo>
                    <a:lnTo>
                      <a:pt x="34" y="38"/>
                    </a:lnTo>
                    <a:lnTo>
                      <a:pt x="38" y="28"/>
                    </a:lnTo>
                    <a:lnTo>
                      <a:pt x="38" y="24"/>
                    </a:lnTo>
                    <a:lnTo>
                      <a:pt x="38" y="0"/>
                    </a:lnTo>
                    <a:lnTo>
                      <a:pt x="38" y="5"/>
                    </a:lnTo>
                    <a:lnTo>
                      <a:pt x="38" y="9"/>
                    </a:lnTo>
                    <a:lnTo>
                      <a:pt x="34" y="19"/>
                    </a:lnTo>
                    <a:lnTo>
                      <a:pt x="29" y="24"/>
                    </a:lnTo>
                    <a:lnTo>
                      <a:pt x="25" y="28"/>
                    </a:lnTo>
                    <a:lnTo>
                      <a:pt x="17" y="33"/>
                    </a:lnTo>
                    <a:lnTo>
                      <a:pt x="12" y="38"/>
                    </a:lnTo>
                    <a:lnTo>
                      <a:pt x="4" y="4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Freeform 215"/>
            <p:cNvSpPr>
              <a:spLocks noChangeAspect="1"/>
            </p:cNvSpPr>
            <p:nvPr/>
          </p:nvSpPr>
          <p:spPr bwMode="auto">
            <a:xfrm>
              <a:off x="2891" y="3658"/>
              <a:ext cx="218" cy="127"/>
            </a:xfrm>
            <a:custGeom>
              <a:avLst/>
              <a:gdLst>
                <a:gd name="T0" fmla="*/ 111 w 218"/>
                <a:gd name="T1" fmla="*/ 127 h 127"/>
                <a:gd name="T2" fmla="*/ 132 w 218"/>
                <a:gd name="T3" fmla="*/ 127 h 127"/>
                <a:gd name="T4" fmla="*/ 154 w 218"/>
                <a:gd name="T5" fmla="*/ 123 h 127"/>
                <a:gd name="T6" fmla="*/ 171 w 218"/>
                <a:gd name="T7" fmla="*/ 118 h 127"/>
                <a:gd name="T8" fmla="*/ 188 w 218"/>
                <a:gd name="T9" fmla="*/ 109 h 127"/>
                <a:gd name="T10" fmla="*/ 201 w 218"/>
                <a:gd name="T11" fmla="*/ 99 h 127"/>
                <a:gd name="T12" fmla="*/ 209 w 218"/>
                <a:gd name="T13" fmla="*/ 90 h 127"/>
                <a:gd name="T14" fmla="*/ 218 w 218"/>
                <a:gd name="T15" fmla="*/ 75 h 127"/>
                <a:gd name="T16" fmla="*/ 218 w 218"/>
                <a:gd name="T17" fmla="*/ 66 h 127"/>
                <a:gd name="T18" fmla="*/ 218 w 218"/>
                <a:gd name="T19" fmla="*/ 52 h 127"/>
                <a:gd name="T20" fmla="*/ 209 w 218"/>
                <a:gd name="T21" fmla="*/ 38 h 127"/>
                <a:gd name="T22" fmla="*/ 201 w 218"/>
                <a:gd name="T23" fmla="*/ 28 h 127"/>
                <a:gd name="T24" fmla="*/ 188 w 218"/>
                <a:gd name="T25" fmla="*/ 19 h 127"/>
                <a:gd name="T26" fmla="*/ 171 w 218"/>
                <a:gd name="T27" fmla="*/ 9 h 127"/>
                <a:gd name="T28" fmla="*/ 154 w 218"/>
                <a:gd name="T29" fmla="*/ 5 h 127"/>
                <a:gd name="T30" fmla="*/ 132 w 218"/>
                <a:gd name="T31" fmla="*/ 0 h 127"/>
                <a:gd name="T32" fmla="*/ 111 w 218"/>
                <a:gd name="T33" fmla="*/ 0 h 127"/>
                <a:gd name="T34" fmla="*/ 89 w 218"/>
                <a:gd name="T35" fmla="*/ 0 h 127"/>
                <a:gd name="T36" fmla="*/ 68 w 218"/>
                <a:gd name="T37" fmla="*/ 5 h 127"/>
                <a:gd name="T38" fmla="*/ 51 w 218"/>
                <a:gd name="T39" fmla="*/ 9 h 127"/>
                <a:gd name="T40" fmla="*/ 34 w 218"/>
                <a:gd name="T41" fmla="*/ 19 h 127"/>
                <a:gd name="T42" fmla="*/ 21 w 218"/>
                <a:gd name="T43" fmla="*/ 28 h 127"/>
                <a:gd name="T44" fmla="*/ 8 w 218"/>
                <a:gd name="T45" fmla="*/ 38 h 127"/>
                <a:gd name="T46" fmla="*/ 4 w 218"/>
                <a:gd name="T47" fmla="*/ 52 h 127"/>
                <a:gd name="T48" fmla="*/ 0 w 218"/>
                <a:gd name="T49" fmla="*/ 61 h 127"/>
                <a:gd name="T50" fmla="*/ 4 w 218"/>
                <a:gd name="T51" fmla="*/ 75 h 127"/>
                <a:gd name="T52" fmla="*/ 8 w 218"/>
                <a:gd name="T53" fmla="*/ 90 h 127"/>
                <a:gd name="T54" fmla="*/ 21 w 218"/>
                <a:gd name="T55" fmla="*/ 99 h 127"/>
                <a:gd name="T56" fmla="*/ 34 w 218"/>
                <a:gd name="T57" fmla="*/ 109 h 127"/>
                <a:gd name="T58" fmla="*/ 47 w 218"/>
                <a:gd name="T59" fmla="*/ 118 h 127"/>
                <a:gd name="T60" fmla="*/ 68 w 218"/>
                <a:gd name="T61" fmla="*/ 123 h 127"/>
                <a:gd name="T62" fmla="*/ 89 w 218"/>
                <a:gd name="T63" fmla="*/ 127 h 127"/>
                <a:gd name="T64" fmla="*/ 111 w 218"/>
                <a:gd name="T65" fmla="*/ 127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8"/>
                <a:gd name="T100" fmla="*/ 0 h 127"/>
                <a:gd name="T101" fmla="*/ 218 w 218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8" h="127">
                  <a:moveTo>
                    <a:pt x="111" y="127"/>
                  </a:moveTo>
                  <a:lnTo>
                    <a:pt x="111" y="127"/>
                  </a:lnTo>
                  <a:lnTo>
                    <a:pt x="119" y="127"/>
                  </a:lnTo>
                  <a:lnTo>
                    <a:pt x="132" y="127"/>
                  </a:lnTo>
                  <a:lnTo>
                    <a:pt x="141" y="127"/>
                  </a:lnTo>
                  <a:lnTo>
                    <a:pt x="154" y="123"/>
                  </a:lnTo>
                  <a:lnTo>
                    <a:pt x="162" y="123"/>
                  </a:lnTo>
                  <a:lnTo>
                    <a:pt x="171" y="118"/>
                  </a:lnTo>
                  <a:lnTo>
                    <a:pt x="179" y="113"/>
                  </a:lnTo>
                  <a:lnTo>
                    <a:pt x="188" y="109"/>
                  </a:lnTo>
                  <a:lnTo>
                    <a:pt x="192" y="104"/>
                  </a:lnTo>
                  <a:lnTo>
                    <a:pt x="201" y="99"/>
                  </a:lnTo>
                  <a:lnTo>
                    <a:pt x="205" y="94"/>
                  </a:lnTo>
                  <a:lnTo>
                    <a:pt x="209" y="90"/>
                  </a:lnTo>
                  <a:lnTo>
                    <a:pt x="214" y="85"/>
                  </a:lnTo>
                  <a:lnTo>
                    <a:pt x="218" y="75"/>
                  </a:lnTo>
                  <a:lnTo>
                    <a:pt x="218" y="71"/>
                  </a:lnTo>
                  <a:lnTo>
                    <a:pt x="218" y="66"/>
                  </a:lnTo>
                  <a:lnTo>
                    <a:pt x="218" y="57"/>
                  </a:lnTo>
                  <a:lnTo>
                    <a:pt x="218" y="52"/>
                  </a:lnTo>
                  <a:lnTo>
                    <a:pt x="214" y="47"/>
                  </a:lnTo>
                  <a:lnTo>
                    <a:pt x="209" y="38"/>
                  </a:lnTo>
                  <a:lnTo>
                    <a:pt x="205" y="33"/>
                  </a:lnTo>
                  <a:lnTo>
                    <a:pt x="201" y="28"/>
                  </a:lnTo>
                  <a:lnTo>
                    <a:pt x="196" y="23"/>
                  </a:lnTo>
                  <a:lnTo>
                    <a:pt x="188" y="19"/>
                  </a:lnTo>
                  <a:lnTo>
                    <a:pt x="179" y="14"/>
                  </a:lnTo>
                  <a:lnTo>
                    <a:pt x="171" y="9"/>
                  </a:lnTo>
                  <a:lnTo>
                    <a:pt x="162" y="5"/>
                  </a:lnTo>
                  <a:lnTo>
                    <a:pt x="154" y="5"/>
                  </a:lnTo>
                  <a:lnTo>
                    <a:pt x="145" y="0"/>
                  </a:lnTo>
                  <a:lnTo>
                    <a:pt x="132" y="0"/>
                  </a:lnTo>
                  <a:lnTo>
                    <a:pt x="124" y="0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8" y="5"/>
                  </a:lnTo>
                  <a:lnTo>
                    <a:pt x="60" y="5"/>
                  </a:lnTo>
                  <a:lnTo>
                    <a:pt x="51" y="9"/>
                  </a:lnTo>
                  <a:lnTo>
                    <a:pt x="42" y="14"/>
                  </a:lnTo>
                  <a:lnTo>
                    <a:pt x="34" y="19"/>
                  </a:lnTo>
                  <a:lnTo>
                    <a:pt x="25" y="23"/>
                  </a:lnTo>
                  <a:lnTo>
                    <a:pt x="21" y="28"/>
                  </a:lnTo>
                  <a:lnTo>
                    <a:pt x="12" y="33"/>
                  </a:lnTo>
                  <a:lnTo>
                    <a:pt x="8" y="38"/>
                  </a:lnTo>
                  <a:lnTo>
                    <a:pt x="4" y="42"/>
                  </a:lnTo>
                  <a:lnTo>
                    <a:pt x="4" y="52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75"/>
                  </a:lnTo>
                  <a:lnTo>
                    <a:pt x="4" y="85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1" y="99"/>
                  </a:lnTo>
                  <a:lnTo>
                    <a:pt x="25" y="104"/>
                  </a:lnTo>
                  <a:lnTo>
                    <a:pt x="34" y="109"/>
                  </a:lnTo>
                  <a:lnTo>
                    <a:pt x="38" y="113"/>
                  </a:lnTo>
                  <a:lnTo>
                    <a:pt x="47" y="118"/>
                  </a:lnTo>
                  <a:lnTo>
                    <a:pt x="60" y="123"/>
                  </a:lnTo>
                  <a:lnTo>
                    <a:pt x="68" y="123"/>
                  </a:lnTo>
                  <a:lnTo>
                    <a:pt x="77" y="127"/>
                  </a:lnTo>
                  <a:lnTo>
                    <a:pt x="89" y="127"/>
                  </a:lnTo>
                  <a:lnTo>
                    <a:pt x="98" y="127"/>
                  </a:lnTo>
                  <a:lnTo>
                    <a:pt x="111" y="127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216"/>
            <p:cNvSpPr>
              <a:spLocks noChangeAspect="1"/>
            </p:cNvSpPr>
            <p:nvPr/>
          </p:nvSpPr>
          <p:spPr bwMode="auto">
            <a:xfrm>
              <a:off x="2895" y="3629"/>
              <a:ext cx="218" cy="133"/>
            </a:xfrm>
            <a:custGeom>
              <a:avLst/>
              <a:gdLst>
                <a:gd name="T0" fmla="*/ 107 w 218"/>
                <a:gd name="T1" fmla="*/ 133 h 133"/>
                <a:gd name="T2" fmla="*/ 128 w 218"/>
                <a:gd name="T3" fmla="*/ 128 h 133"/>
                <a:gd name="T4" fmla="*/ 150 w 218"/>
                <a:gd name="T5" fmla="*/ 128 h 133"/>
                <a:gd name="T6" fmla="*/ 167 w 218"/>
                <a:gd name="T7" fmla="*/ 119 h 133"/>
                <a:gd name="T8" fmla="*/ 184 w 218"/>
                <a:gd name="T9" fmla="*/ 114 h 133"/>
                <a:gd name="T10" fmla="*/ 197 w 218"/>
                <a:gd name="T11" fmla="*/ 104 h 133"/>
                <a:gd name="T12" fmla="*/ 210 w 218"/>
                <a:gd name="T13" fmla="*/ 90 h 133"/>
                <a:gd name="T14" fmla="*/ 214 w 218"/>
                <a:gd name="T15" fmla="*/ 81 h 133"/>
                <a:gd name="T16" fmla="*/ 218 w 218"/>
                <a:gd name="T17" fmla="*/ 67 h 133"/>
                <a:gd name="T18" fmla="*/ 214 w 218"/>
                <a:gd name="T19" fmla="*/ 52 h 133"/>
                <a:gd name="T20" fmla="*/ 210 w 218"/>
                <a:gd name="T21" fmla="*/ 38 h 133"/>
                <a:gd name="T22" fmla="*/ 197 w 218"/>
                <a:gd name="T23" fmla="*/ 29 h 133"/>
                <a:gd name="T24" fmla="*/ 184 w 218"/>
                <a:gd name="T25" fmla="*/ 19 h 133"/>
                <a:gd name="T26" fmla="*/ 171 w 218"/>
                <a:gd name="T27" fmla="*/ 10 h 133"/>
                <a:gd name="T28" fmla="*/ 150 w 218"/>
                <a:gd name="T29" fmla="*/ 5 h 133"/>
                <a:gd name="T30" fmla="*/ 128 w 218"/>
                <a:gd name="T31" fmla="*/ 0 h 133"/>
                <a:gd name="T32" fmla="*/ 107 w 218"/>
                <a:gd name="T33" fmla="*/ 0 h 133"/>
                <a:gd name="T34" fmla="*/ 85 w 218"/>
                <a:gd name="T35" fmla="*/ 0 h 133"/>
                <a:gd name="T36" fmla="*/ 64 w 218"/>
                <a:gd name="T37" fmla="*/ 5 h 133"/>
                <a:gd name="T38" fmla="*/ 47 w 218"/>
                <a:gd name="T39" fmla="*/ 10 h 133"/>
                <a:gd name="T40" fmla="*/ 30 w 218"/>
                <a:gd name="T41" fmla="*/ 19 h 133"/>
                <a:gd name="T42" fmla="*/ 17 w 218"/>
                <a:gd name="T43" fmla="*/ 29 h 133"/>
                <a:gd name="T44" fmla="*/ 8 w 218"/>
                <a:gd name="T45" fmla="*/ 38 h 133"/>
                <a:gd name="T46" fmla="*/ 0 w 218"/>
                <a:gd name="T47" fmla="*/ 52 h 133"/>
                <a:gd name="T48" fmla="*/ 0 w 218"/>
                <a:gd name="T49" fmla="*/ 67 h 133"/>
                <a:gd name="T50" fmla="*/ 0 w 218"/>
                <a:gd name="T51" fmla="*/ 76 h 133"/>
                <a:gd name="T52" fmla="*/ 8 w 218"/>
                <a:gd name="T53" fmla="*/ 90 h 133"/>
                <a:gd name="T54" fmla="*/ 17 w 218"/>
                <a:gd name="T55" fmla="*/ 100 h 133"/>
                <a:gd name="T56" fmla="*/ 30 w 218"/>
                <a:gd name="T57" fmla="*/ 109 h 133"/>
                <a:gd name="T58" fmla="*/ 47 w 218"/>
                <a:gd name="T59" fmla="*/ 119 h 133"/>
                <a:gd name="T60" fmla="*/ 64 w 218"/>
                <a:gd name="T61" fmla="*/ 123 h 133"/>
                <a:gd name="T62" fmla="*/ 85 w 218"/>
                <a:gd name="T63" fmla="*/ 128 h 133"/>
                <a:gd name="T64" fmla="*/ 107 w 218"/>
                <a:gd name="T65" fmla="*/ 133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8"/>
                <a:gd name="T100" fmla="*/ 0 h 133"/>
                <a:gd name="T101" fmla="*/ 218 w 218"/>
                <a:gd name="T102" fmla="*/ 133 h 1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8" h="133">
                  <a:moveTo>
                    <a:pt x="107" y="133"/>
                  </a:moveTo>
                  <a:lnTo>
                    <a:pt x="107" y="133"/>
                  </a:lnTo>
                  <a:lnTo>
                    <a:pt x="120" y="133"/>
                  </a:lnTo>
                  <a:lnTo>
                    <a:pt x="128" y="128"/>
                  </a:lnTo>
                  <a:lnTo>
                    <a:pt x="141" y="128"/>
                  </a:lnTo>
                  <a:lnTo>
                    <a:pt x="150" y="128"/>
                  </a:lnTo>
                  <a:lnTo>
                    <a:pt x="158" y="123"/>
                  </a:lnTo>
                  <a:lnTo>
                    <a:pt x="167" y="119"/>
                  </a:lnTo>
                  <a:lnTo>
                    <a:pt x="175" y="119"/>
                  </a:lnTo>
                  <a:lnTo>
                    <a:pt x="184" y="114"/>
                  </a:lnTo>
                  <a:lnTo>
                    <a:pt x="192" y="109"/>
                  </a:lnTo>
                  <a:lnTo>
                    <a:pt x="197" y="104"/>
                  </a:lnTo>
                  <a:lnTo>
                    <a:pt x="205" y="95"/>
                  </a:lnTo>
                  <a:lnTo>
                    <a:pt x="210" y="90"/>
                  </a:lnTo>
                  <a:lnTo>
                    <a:pt x="214" y="86"/>
                  </a:lnTo>
                  <a:lnTo>
                    <a:pt x="214" y="81"/>
                  </a:lnTo>
                  <a:lnTo>
                    <a:pt x="218" y="71"/>
                  </a:lnTo>
                  <a:lnTo>
                    <a:pt x="218" y="67"/>
                  </a:lnTo>
                  <a:lnTo>
                    <a:pt x="218" y="57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0" y="38"/>
                  </a:lnTo>
                  <a:lnTo>
                    <a:pt x="205" y="34"/>
                  </a:lnTo>
                  <a:lnTo>
                    <a:pt x="197" y="29"/>
                  </a:lnTo>
                  <a:lnTo>
                    <a:pt x="192" y="24"/>
                  </a:lnTo>
                  <a:lnTo>
                    <a:pt x="184" y="19"/>
                  </a:lnTo>
                  <a:lnTo>
                    <a:pt x="180" y="15"/>
                  </a:lnTo>
                  <a:lnTo>
                    <a:pt x="171" y="10"/>
                  </a:lnTo>
                  <a:lnTo>
                    <a:pt x="158" y="10"/>
                  </a:lnTo>
                  <a:lnTo>
                    <a:pt x="150" y="5"/>
                  </a:lnTo>
                  <a:lnTo>
                    <a:pt x="141" y="0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64" y="5"/>
                  </a:lnTo>
                  <a:lnTo>
                    <a:pt x="56" y="5"/>
                  </a:lnTo>
                  <a:lnTo>
                    <a:pt x="47" y="10"/>
                  </a:lnTo>
                  <a:lnTo>
                    <a:pt x="38" y="15"/>
                  </a:lnTo>
                  <a:lnTo>
                    <a:pt x="30" y="19"/>
                  </a:lnTo>
                  <a:lnTo>
                    <a:pt x="26" y="24"/>
                  </a:lnTo>
                  <a:lnTo>
                    <a:pt x="17" y="29"/>
                  </a:lnTo>
                  <a:lnTo>
                    <a:pt x="13" y="34"/>
                  </a:lnTo>
                  <a:lnTo>
                    <a:pt x="8" y="38"/>
                  </a:lnTo>
                  <a:lnTo>
                    <a:pt x="4" y="43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4" y="86"/>
                  </a:lnTo>
                  <a:lnTo>
                    <a:pt x="8" y="90"/>
                  </a:lnTo>
                  <a:lnTo>
                    <a:pt x="13" y="95"/>
                  </a:lnTo>
                  <a:lnTo>
                    <a:pt x="17" y="100"/>
                  </a:lnTo>
                  <a:lnTo>
                    <a:pt x="21" y="104"/>
                  </a:lnTo>
                  <a:lnTo>
                    <a:pt x="30" y="109"/>
                  </a:lnTo>
                  <a:lnTo>
                    <a:pt x="38" y="114"/>
                  </a:lnTo>
                  <a:lnTo>
                    <a:pt x="47" y="119"/>
                  </a:lnTo>
                  <a:lnTo>
                    <a:pt x="56" y="123"/>
                  </a:lnTo>
                  <a:lnTo>
                    <a:pt x="64" y="123"/>
                  </a:lnTo>
                  <a:lnTo>
                    <a:pt x="73" y="128"/>
                  </a:lnTo>
                  <a:lnTo>
                    <a:pt x="85" y="128"/>
                  </a:lnTo>
                  <a:lnTo>
                    <a:pt x="94" y="133"/>
                  </a:lnTo>
                  <a:lnTo>
                    <a:pt x="107" y="133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217"/>
            <p:cNvSpPr>
              <a:spLocks noChangeAspect="1"/>
            </p:cNvSpPr>
            <p:nvPr/>
          </p:nvSpPr>
          <p:spPr bwMode="auto">
            <a:xfrm>
              <a:off x="2891" y="3696"/>
              <a:ext cx="60" cy="85"/>
            </a:xfrm>
            <a:custGeom>
              <a:avLst/>
              <a:gdLst>
                <a:gd name="T0" fmla="*/ 60 w 60"/>
                <a:gd name="T1" fmla="*/ 85 h 85"/>
                <a:gd name="T2" fmla="*/ 60 w 60"/>
                <a:gd name="T3" fmla="*/ 85 h 85"/>
                <a:gd name="T4" fmla="*/ 47 w 60"/>
                <a:gd name="T5" fmla="*/ 80 h 85"/>
                <a:gd name="T6" fmla="*/ 34 w 60"/>
                <a:gd name="T7" fmla="*/ 71 h 85"/>
                <a:gd name="T8" fmla="*/ 25 w 60"/>
                <a:gd name="T9" fmla="*/ 66 h 85"/>
                <a:gd name="T10" fmla="*/ 17 w 60"/>
                <a:gd name="T11" fmla="*/ 61 h 85"/>
                <a:gd name="T12" fmla="*/ 12 w 60"/>
                <a:gd name="T13" fmla="*/ 56 h 85"/>
                <a:gd name="T14" fmla="*/ 12 w 60"/>
                <a:gd name="T15" fmla="*/ 52 h 85"/>
                <a:gd name="T16" fmla="*/ 4 w 60"/>
                <a:gd name="T17" fmla="*/ 42 h 85"/>
                <a:gd name="T18" fmla="*/ 4 w 60"/>
                <a:gd name="T19" fmla="*/ 37 h 85"/>
                <a:gd name="T20" fmla="*/ 4 w 60"/>
                <a:gd name="T21" fmla="*/ 37 h 85"/>
                <a:gd name="T22" fmla="*/ 4 w 60"/>
                <a:gd name="T23" fmla="*/ 33 h 85"/>
                <a:gd name="T24" fmla="*/ 0 w 60"/>
                <a:gd name="T25" fmla="*/ 28 h 85"/>
                <a:gd name="T26" fmla="*/ 4 w 60"/>
                <a:gd name="T27" fmla="*/ 0 h 85"/>
                <a:gd name="T28" fmla="*/ 4 w 60"/>
                <a:gd name="T29" fmla="*/ 4 h 85"/>
                <a:gd name="T30" fmla="*/ 4 w 60"/>
                <a:gd name="T31" fmla="*/ 9 h 85"/>
                <a:gd name="T32" fmla="*/ 4 w 60"/>
                <a:gd name="T33" fmla="*/ 14 h 85"/>
                <a:gd name="T34" fmla="*/ 8 w 60"/>
                <a:gd name="T35" fmla="*/ 19 h 85"/>
                <a:gd name="T36" fmla="*/ 8 w 60"/>
                <a:gd name="T37" fmla="*/ 19 h 85"/>
                <a:gd name="T38" fmla="*/ 12 w 60"/>
                <a:gd name="T39" fmla="*/ 23 h 85"/>
                <a:gd name="T40" fmla="*/ 17 w 60"/>
                <a:gd name="T41" fmla="*/ 33 h 85"/>
                <a:gd name="T42" fmla="*/ 25 w 60"/>
                <a:gd name="T43" fmla="*/ 37 h 85"/>
                <a:gd name="T44" fmla="*/ 34 w 60"/>
                <a:gd name="T45" fmla="*/ 42 h 85"/>
                <a:gd name="T46" fmla="*/ 47 w 60"/>
                <a:gd name="T47" fmla="*/ 52 h 85"/>
                <a:gd name="T48" fmla="*/ 60 w 60"/>
                <a:gd name="T49" fmla="*/ 56 h 85"/>
                <a:gd name="T50" fmla="*/ 60 w 60"/>
                <a:gd name="T51" fmla="*/ 85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85"/>
                <a:gd name="T80" fmla="*/ 60 w 60"/>
                <a:gd name="T81" fmla="*/ 85 h 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85">
                  <a:moveTo>
                    <a:pt x="60" y="85"/>
                  </a:moveTo>
                  <a:lnTo>
                    <a:pt x="60" y="85"/>
                  </a:lnTo>
                  <a:lnTo>
                    <a:pt x="47" y="80"/>
                  </a:lnTo>
                  <a:lnTo>
                    <a:pt x="34" y="71"/>
                  </a:lnTo>
                  <a:lnTo>
                    <a:pt x="25" y="66"/>
                  </a:lnTo>
                  <a:lnTo>
                    <a:pt x="17" y="61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0" y="28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9"/>
                  </a:lnTo>
                  <a:lnTo>
                    <a:pt x="4" y="14"/>
                  </a:lnTo>
                  <a:lnTo>
                    <a:pt x="8" y="19"/>
                  </a:lnTo>
                  <a:lnTo>
                    <a:pt x="12" y="23"/>
                  </a:lnTo>
                  <a:lnTo>
                    <a:pt x="17" y="33"/>
                  </a:lnTo>
                  <a:lnTo>
                    <a:pt x="25" y="37"/>
                  </a:lnTo>
                  <a:lnTo>
                    <a:pt x="34" y="42"/>
                  </a:lnTo>
                  <a:lnTo>
                    <a:pt x="47" y="52"/>
                  </a:lnTo>
                  <a:lnTo>
                    <a:pt x="60" y="56"/>
                  </a:lnTo>
                  <a:lnTo>
                    <a:pt x="60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" name="Group 218"/>
            <p:cNvGrpSpPr>
              <a:grpSpLocks noChangeAspect="1"/>
            </p:cNvGrpSpPr>
            <p:nvPr/>
          </p:nvGrpSpPr>
          <p:grpSpPr bwMode="auto">
            <a:xfrm>
              <a:off x="3010" y="1885"/>
              <a:ext cx="843" cy="1541"/>
              <a:chOff x="3010" y="1885"/>
              <a:chExt cx="843" cy="1541"/>
            </a:xfrm>
          </p:grpSpPr>
          <p:sp>
            <p:nvSpPr>
              <p:cNvPr id="314" name="Freeform 219"/>
              <p:cNvSpPr>
                <a:spLocks noChangeAspect="1"/>
              </p:cNvSpPr>
              <p:nvPr/>
            </p:nvSpPr>
            <p:spPr bwMode="auto">
              <a:xfrm>
                <a:off x="3297" y="1980"/>
                <a:ext cx="556" cy="1446"/>
              </a:xfrm>
              <a:custGeom>
                <a:avLst/>
                <a:gdLst>
                  <a:gd name="T0" fmla="*/ 496 w 556"/>
                  <a:gd name="T1" fmla="*/ 1432 h 1446"/>
                  <a:gd name="T2" fmla="*/ 496 w 556"/>
                  <a:gd name="T3" fmla="*/ 1432 h 1446"/>
                  <a:gd name="T4" fmla="*/ 0 w 556"/>
                  <a:gd name="T5" fmla="*/ 0 h 1446"/>
                  <a:gd name="T6" fmla="*/ 64 w 556"/>
                  <a:gd name="T7" fmla="*/ 23 h 1446"/>
                  <a:gd name="T8" fmla="*/ 556 w 556"/>
                  <a:gd name="T9" fmla="*/ 1446 h 1446"/>
                  <a:gd name="T10" fmla="*/ 496 w 556"/>
                  <a:gd name="T11" fmla="*/ 1432 h 1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6"/>
                  <a:gd name="T19" fmla="*/ 0 h 1446"/>
                  <a:gd name="T20" fmla="*/ 556 w 556"/>
                  <a:gd name="T21" fmla="*/ 1446 h 14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6" h="1446">
                    <a:moveTo>
                      <a:pt x="496" y="1432"/>
                    </a:moveTo>
                    <a:lnTo>
                      <a:pt x="496" y="1432"/>
                    </a:lnTo>
                    <a:lnTo>
                      <a:pt x="0" y="0"/>
                    </a:lnTo>
                    <a:lnTo>
                      <a:pt x="64" y="23"/>
                    </a:lnTo>
                    <a:lnTo>
                      <a:pt x="556" y="1446"/>
                    </a:lnTo>
                    <a:lnTo>
                      <a:pt x="496" y="14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20"/>
              <p:cNvSpPr>
                <a:spLocks noChangeAspect="1"/>
              </p:cNvSpPr>
              <p:nvPr/>
            </p:nvSpPr>
            <p:spPr bwMode="auto">
              <a:xfrm>
                <a:off x="3010" y="1885"/>
                <a:ext cx="77" cy="1314"/>
              </a:xfrm>
              <a:custGeom>
                <a:avLst/>
                <a:gdLst>
                  <a:gd name="T0" fmla="*/ 26 w 77"/>
                  <a:gd name="T1" fmla="*/ 1300 h 1314"/>
                  <a:gd name="T2" fmla="*/ 26 w 77"/>
                  <a:gd name="T3" fmla="*/ 1300 h 1314"/>
                  <a:gd name="T4" fmla="*/ 0 w 77"/>
                  <a:gd name="T5" fmla="*/ 0 h 1314"/>
                  <a:gd name="T6" fmla="*/ 65 w 77"/>
                  <a:gd name="T7" fmla="*/ 24 h 1314"/>
                  <a:gd name="T8" fmla="*/ 77 w 77"/>
                  <a:gd name="T9" fmla="*/ 1314 h 1314"/>
                  <a:gd name="T10" fmla="*/ 26 w 77"/>
                  <a:gd name="T11" fmla="*/ 1300 h 13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314"/>
                  <a:gd name="T20" fmla="*/ 77 w 77"/>
                  <a:gd name="T21" fmla="*/ 1314 h 13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314">
                    <a:moveTo>
                      <a:pt x="26" y="1300"/>
                    </a:moveTo>
                    <a:lnTo>
                      <a:pt x="26" y="1300"/>
                    </a:lnTo>
                    <a:lnTo>
                      <a:pt x="0" y="0"/>
                    </a:lnTo>
                    <a:lnTo>
                      <a:pt x="65" y="24"/>
                    </a:lnTo>
                    <a:lnTo>
                      <a:pt x="77" y="1314"/>
                    </a:lnTo>
                    <a:lnTo>
                      <a:pt x="26" y="1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221"/>
              <p:cNvSpPr>
                <a:spLocks noChangeAspect="1"/>
              </p:cNvSpPr>
              <p:nvPr/>
            </p:nvSpPr>
            <p:spPr bwMode="auto">
              <a:xfrm>
                <a:off x="3075" y="1980"/>
                <a:ext cx="231" cy="85"/>
              </a:xfrm>
              <a:custGeom>
                <a:avLst/>
                <a:gdLst>
                  <a:gd name="T0" fmla="*/ 0 w 231"/>
                  <a:gd name="T1" fmla="*/ 85 h 85"/>
                  <a:gd name="T2" fmla="*/ 0 w 231"/>
                  <a:gd name="T3" fmla="*/ 85 h 85"/>
                  <a:gd name="T4" fmla="*/ 0 w 231"/>
                  <a:gd name="T5" fmla="*/ 56 h 85"/>
                  <a:gd name="T6" fmla="*/ 222 w 231"/>
                  <a:gd name="T7" fmla="*/ 0 h 85"/>
                  <a:gd name="T8" fmla="*/ 231 w 231"/>
                  <a:gd name="T9" fmla="*/ 28 h 85"/>
                  <a:gd name="T10" fmla="*/ 0 w 231"/>
                  <a:gd name="T11" fmla="*/ 85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1"/>
                  <a:gd name="T19" fmla="*/ 0 h 85"/>
                  <a:gd name="T20" fmla="*/ 231 w 231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1" h="85">
                    <a:moveTo>
                      <a:pt x="0" y="85"/>
                    </a:moveTo>
                    <a:lnTo>
                      <a:pt x="0" y="85"/>
                    </a:lnTo>
                    <a:lnTo>
                      <a:pt x="0" y="56"/>
                    </a:lnTo>
                    <a:lnTo>
                      <a:pt x="222" y="0"/>
                    </a:lnTo>
                    <a:lnTo>
                      <a:pt x="231" y="28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222"/>
              <p:cNvSpPr>
                <a:spLocks noChangeAspect="1"/>
              </p:cNvSpPr>
              <p:nvPr/>
            </p:nvSpPr>
            <p:spPr bwMode="auto">
              <a:xfrm>
                <a:off x="3075" y="1913"/>
                <a:ext cx="282" cy="237"/>
              </a:xfrm>
              <a:custGeom>
                <a:avLst/>
                <a:gdLst>
                  <a:gd name="T0" fmla="*/ 0 w 282"/>
                  <a:gd name="T1" fmla="*/ 29 h 237"/>
                  <a:gd name="T2" fmla="*/ 0 w 282"/>
                  <a:gd name="T3" fmla="*/ 29 h 237"/>
                  <a:gd name="T4" fmla="*/ 0 w 282"/>
                  <a:gd name="T5" fmla="*/ 0 h 237"/>
                  <a:gd name="T6" fmla="*/ 269 w 282"/>
                  <a:gd name="T7" fmla="*/ 199 h 237"/>
                  <a:gd name="T8" fmla="*/ 282 w 282"/>
                  <a:gd name="T9" fmla="*/ 237 h 237"/>
                  <a:gd name="T10" fmla="*/ 0 w 282"/>
                  <a:gd name="T11" fmla="*/ 29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2"/>
                  <a:gd name="T19" fmla="*/ 0 h 237"/>
                  <a:gd name="T20" fmla="*/ 282 w 282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2" h="237">
                    <a:moveTo>
                      <a:pt x="0" y="2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269" y="199"/>
                    </a:lnTo>
                    <a:lnTo>
                      <a:pt x="282" y="23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223"/>
              <p:cNvSpPr>
                <a:spLocks noChangeAspect="1"/>
              </p:cNvSpPr>
              <p:nvPr/>
            </p:nvSpPr>
            <p:spPr bwMode="auto">
              <a:xfrm>
                <a:off x="3079" y="2065"/>
                <a:ext cx="295" cy="132"/>
              </a:xfrm>
              <a:custGeom>
                <a:avLst/>
                <a:gdLst>
                  <a:gd name="T0" fmla="*/ 295 w 295"/>
                  <a:gd name="T1" fmla="*/ 132 h 132"/>
                  <a:gd name="T2" fmla="*/ 295 w 295"/>
                  <a:gd name="T3" fmla="*/ 132 h 132"/>
                  <a:gd name="T4" fmla="*/ 278 w 295"/>
                  <a:gd name="T5" fmla="*/ 80 h 132"/>
                  <a:gd name="T6" fmla="*/ 0 w 295"/>
                  <a:gd name="T7" fmla="*/ 0 h 132"/>
                  <a:gd name="T8" fmla="*/ 0 w 295"/>
                  <a:gd name="T9" fmla="*/ 42 h 132"/>
                  <a:gd name="T10" fmla="*/ 295 w 295"/>
                  <a:gd name="T11" fmla="*/ 132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5"/>
                  <a:gd name="T19" fmla="*/ 0 h 132"/>
                  <a:gd name="T20" fmla="*/ 295 w 295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5" h="132">
                    <a:moveTo>
                      <a:pt x="295" y="132"/>
                    </a:moveTo>
                    <a:lnTo>
                      <a:pt x="295" y="132"/>
                    </a:lnTo>
                    <a:lnTo>
                      <a:pt x="278" y="8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295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224"/>
              <p:cNvSpPr>
                <a:spLocks noChangeAspect="1"/>
              </p:cNvSpPr>
              <p:nvPr/>
            </p:nvSpPr>
            <p:spPr bwMode="auto">
              <a:xfrm>
                <a:off x="3087" y="2816"/>
                <a:ext cx="509" cy="133"/>
              </a:xfrm>
              <a:custGeom>
                <a:avLst/>
                <a:gdLst>
                  <a:gd name="T0" fmla="*/ 0 w 509"/>
                  <a:gd name="T1" fmla="*/ 133 h 133"/>
                  <a:gd name="T2" fmla="*/ 0 w 509"/>
                  <a:gd name="T3" fmla="*/ 133 h 133"/>
                  <a:gd name="T4" fmla="*/ 0 w 509"/>
                  <a:gd name="T5" fmla="*/ 104 h 133"/>
                  <a:gd name="T6" fmla="*/ 501 w 509"/>
                  <a:gd name="T7" fmla="*/ 0 h 133"/>
                  <a:gd name="T8" fmla="*/ 509 w 509"/>
                  <a:gd name="T9" fmla="*/ 33 h 133"/>
                  <a:gd name="T10" fmla="*/ 0 w 509"/>
                  <a:gd name="T11" fmla="*/ 133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9"/>
                  <a:gd name="T19" fmla="*/ 0 h 133"/>
                  <a:gd name="T20" fmla="*/ 509 w 509"/>
                  <a:gd name="T21" fmla="*/ 133 h 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9" h="133">
                    <a:moveTo>
                      <a:pt x="0" y="133"/>
                    </a:moveTo>
                    <a:lnTo>
                      <a:pt x="0" y="133"/>
                    </a:lnTo>
                    <a:lnTo>
                      <a:pt x="0" y="104"/>
                    </a:lnTo>
                    <a:lnTo>
                      <a:pt x="501" y="0"/>
                    </a:lnTo>
                    <a:lnTo>
                      <a:pt x="509" y="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225"/>
              <p:cNvSpPr>
                <a:spLocks noChangeAspect="1"/>
              </p:cNvSpPr>
              <p:nvPr/>
            </p:nvSpPr>
            <p:spPr bwMode="auto">
              <a:xfrm>
                <a:off x="3083" y="2660"/>
                <a:ext cx="620" cy="492"/>
              </a:xfrm>
              <a:custGeom>
                <a:avLst/>
                <a:gdLst>
                  <a:gd name="T0" fmla="*/ 0 w 620"/>
                  <a:gd name="T1" fmla="*/ 29 h 492"/>
                  <a:gd name="T2" fmla="*/ 0 w 620"/>
                  <a:gd name="T3" fmla="*/ 29 h 492"/>
                  <a:gd name="T4" fmla="*/ 0 w 620"/>
                  <a:gd name="T5" fmla="*/ 0 h 492"/>
                  <a:gd name="T6" fmla="*/ 603 w 620"/>
                  <a:gd name="T7" fmla="*/ 445 h 492"/>
                  <a:gd name="T8" fmla="*/ 620 w 620"/>
                  <a:gd name="T9" fmla="*/ 492 h 492"/>
                  <a:gd name="T10" fmla="*/ 0 w 620"/>
                  <a:gd name="T11" fmla="*/ 29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0"/>
                  <a:gd name="T19" fmla="*/ 0 h 492"/>
                  <a:gd name="T20" fmla="*/ 620 w 620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0" h="492">
                    <a:moveTo>
                      <a:pt x="0" y="2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603" y="445"/>
                    </a:lnTo>
                    <a:lnTo>
                      <a:pt x="620" y="49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226"/>
              <p:cNvSpPr>
                <a:spLocks noChangeAspect="1"/>
              </p:cNvSpPr>
              <p:nvPr/>
            </p:nvSpPr>
            <p:spPr bwMode="auto">
              <a:xfrm>
                <a:off x="3079" y="2306"/>
                <a:ext cx="389" cy="170"/>
              </a:xfrm>
              <a:custGeom>
                <a:avLst/>
                <a:gdLst>
                  <a:gd name="T0" fmla="*/ 389 w 389"/>
                  <a:gd name="T1" fmla="*/ 170 h 170"/>
                  <a:gd name="T2" fmla="*/ 389 w 389"/>
                  <a:gd name="T3" fmla="*/ 170 h 170"/>
                  <a:gd name="T4" fmla="*/ 372 w 389"/>
                  <a:gd name="T5" fmla="*/ 113 h 170"/>
                  <a:gd name="T6" fmla="*/ 0 w 389"/>
                  <a:gd name="T7" fmla="*/ 0 h 170"/>
                  <a:gd name="T8" fmla="*/ 0 w 389"/>
                  <a:gd name="T9" fmla="*/ 47 h 170"/>
                  <a:gd name="T10" fmla="*/ 389 w 389"/>
                  <a:gd name="T11" fmla="*/ 170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9"/>
                  <a:gd name="T19" fmla="*/ 0 h 170"/>
                  <a:gd name="T20" fmla="*/ 389 w 389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9" h="170">
                    <a:moveTo>
                      <a:pt x="389" y="170"/>
                    </a:moveTo>
                    <a:lnTo>
                      <a:pt x="389" y="170"/>
                    </a:lnTo>
                    <a:lnTo>
                      <a:pt x="372" y="113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389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227"/>
              <p:cNvSpPr>
                <a:spLocks noChangeAspect="1"/>
              </p:cNvSpPr>
              <p:nvPr/>
            </p:nvSpPr>
            <p:spPr bwMode="auto">
              <a:xfrm>
                <a:off x="3079" y="2613"/>
                <a:ext cx="509" cy="203"/>
              </a:xfrm>
              <a:custGeom>
                <a:avLst/>
                <a:gdLst>
                  <a:gd name="T0" fmla="*/ 509 w 509"/>
                  <a:gd name="T1" fmla="*/ 203 h 203"/>
                  <a:gd name="T2" fmla="*/ 509 w 509"/>
                  <a:gd name="T3" fmla="*/ 203 h 203"/>
                  <a:gd name="T4" fmla="*/ 488 w 509"/>
                  <a:gd name="T5" fmla="*/ 142 h 203"/>
                  <a:gd name="T6" fmla="*/ 0 w 509"/>
                  <a:gd name="T7" fmla="*/ 0 h 203"/>
                  <a:gd name="T8" fmla="*/ 4 w 509"/>
                  <a:gd name="T9" fmla="*/ 52 h 203"/>
                  <a:gd name="T10" fmla="*/ 509 w 509"/>
                  <a:gd name="T11" fmla="*/ 203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9"/>
                  <a:gd name="T19" fmla="*/ 0 h 203"/>
                  <a:gd name="T20" fmla="*/ 509 w 509"/>
                  <a:gd name="T21" fmla="*/ 203 h 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9" h="203">
                    <a:moveTo>
                      <a:pt x="509" y="203"/>
                    </a:moveTo>
                    <a:lnTo>
                      <a:pt x="509" y="203"/>
                    </a:lnTo>
                    <a:lnTo>
                      <a:pt x="488" y="142"/>
                    </a:lnTo>
                    <a:lnTo>
                      <a:pt x="0" y="0"/>
                    </a:lnTo>
                    <a:lnTo>
                      <a:pt x="4" y="52"/>
                    </a:lnTo>
                    <a:lnTo>
                      <a:pt x="509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228"/>
              <p:cNvSpPr>
                <a:spLocks noChangeAspect="1"/>
              </p:cNvSpPr>
              <p:nvPr/>
            </p:nvSpPr>
            <p:spPr bwMode="auto">
              <a:xfrm>
                <a:off x="3083" y="2953"/>
                <a:ext cx="642" cy="260"/>
              </a:xfrm>
              <a:custGeom>
                <a:avLst/>
                <a:gdLst>
                  <a:gd name="T0" fmla="*/ 642 w 642"/>
                  <a:gd name="T1" fmla="*/ 260 h 260"/>
                  <a:gd name="T2" fmla="*/ 642 w 642"/>
                  <a:gd name="T3" fmla="*/ 260 h 260"/>
                  <a:gd name="T4" fmla="*/ 620 w 642"/>
                  <a:gd name="T5" fmla="*/ 194 h 260"/>
                  <a:gd name="T6" fmla="*/ 0 w 642"/>
                  <a:gd name="T7" fmla="*/ 0 h 260"/>
                  <a:gd name="T8" fmla="*/ 4 w 642"/>
                  <a:gd name="T9" fmla="*/ 52 h 260"/>
                  <a:gd name="T10" fmla="*/ 642 w 642"/>
                  <a:gd name="T11" fmla="*/ 260 h 2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2"/>
                  <a:gd name="T19" fmla="*/ 0 h 260"/>
                  <a:gd name="T20" fmla="*/ 642 w 642"/>
                  <a:gd name="T21" fmla="*/ 260 h 2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2" h="260">
                    <a:moveTo>
                      <a:pt x="642" y="260"/>
                    </a:moveTo>
                    <a:lnTo>
                      <a:pt x="642" y="260"/>
                    </a:lnTo>
                    <a:lnTo>
                      <a:pt x="620" y="194"/>
                    </a:lnTo>
                    <a:lnTo>
                      <a:pt x="0" y="0"/>
                    </a:lnTo>
                    <a:lnTo>
                      <a:pt x="4" y="52"/>
                    </a:lnTo>
                    <a:lnTo>
                      <a:pt x="642" y="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229"/>
              <p:cNvSpPr>
                <a:spLocks noChangeAspect="1"/>
              </p:cNvSpPr>
              <p:nvPr/>
            </p:nvSpPr>
            <p:spPr bwMode="auto">
              <a:xfrm>
                <a:off x="3079" y="2476"/>
                <a:ext cx="402" cy="137"/>
              </a:xfrm>
              <a:custGeom>
                <a:avLst/>
                <a:gdLst>
                  <a:gd name="T0" fmla="*/ 4 w 402"/>
                  <a:gd name="T1" fmla="*/ 137 h 137"/>
                  <a:gd name="T2" fmla="*/ 4 w 402"/>
                  <a:gd name="T3" fmla="*/ 137 h 137"/>
                  <a:gd name="T4" fmla="*/ 0 w 402"/>
                  <a:gd name="T5" fmla="*/ 109 h 137"/>
                  <a:gd name="T6" fmla="*/ 389 w 402"/>
                  <a:gd name="T7" fmla="*/ 0 h 137"/>
                  <a:gd name="T8" fmla="*/ 402 w 402"/>
                  <a:gd name="T9" fmla="*/ 33 h 137"/>
                  <a:gd name="T10" fmla="*/ 4 w 402"/>
                  <a:gd name="T11" fmla="*/ 137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2"/>
                  <a:gd name="T19" fmla="*/ 0 h 137"/>
                  <a:gd name="T20" fmla="*/ 402 w 402"/>
                  <a:gd name="T21" fmla="*/ 137 h 1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2" h="137">
                    <a:moveTo>
                      <a:pt x="4" y="137"/>
                    </a:moveTo>
                    <a:lnTo>
                      <a:pt x="4" y="137"/>
                    </a:lnTo>
                    <a:lnTo>
                      <a:pt x="0" y="109"/>
                    </a:lnTo>
                    <a:lnTo>
                      <a:pt x="389" y="0"/>
                    </a:lnTo>
                    <a:lnTo>
                      <a:pt x="402" y="33"/>
                    </a:lnTo>
                    <a:lnTo>
                      <a:pt x="4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230"/>
              <p:cNvSpPr>
                <a:spLocks noChangeAspect="1"/>
              </p:cNvSpPr>
              <p:nvPr/>
            </p:nvSpPr>
            <p:spPr bwMode="auto">
              <a:xfrm>
                <a:off x="3079" y="2353"/>
                <a:ext cx="488" cy="402"/>
              </a:xfrm>
              <a:custGeom>
                <a:avLst/>
                <a:gdLst>
                  <a:gd name="T0" fmla="*/ 0 w 488"/>
                  <a:gd name="T1" fmla="*/ 28 h 402"/>
                  <a:gd name="T2" fmla="*/ 0 w 488"/>
                  <a:gd name="T3" fmla="*/ 28 h 402"/>
                  <a:gd name="T4" fmla="*/ 0 w 488"/>
                  <a:gd name="T5" fmla="*/ 0 h 402"/>
                  <a:gd name="T6" fmla="*/ 470 w 488"/>
                  <a:gd name="T7" fmla="*/ 355 h 402"/>
                  <a:gd name="T8" fmla="*/ 488 w 488"/>
                  <a:gd name="T9" fmla="*/ 402 h 402"/>
                  <a:gd name="T10" fmla="*/ 0 w 488"/>
                  <a:gd name="T11" fmla="*/ 28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8"/>
                  <a:gd name="T19" fmla="*/ 0 h 402"/>
                  <a:gd name="T20" fmla="*/ 488 w 488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8" h="402">
                    <a:moveTo>
                      <a:pt x="0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470" y="355"/>
                    </a:lnTo>
                    <a:lnTo>
                      <a:pt x="488" y="40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231"/>
              <p:cNvSpPr>
                <a:spLocks noChangeAspect="1"/>
              </p:cNvSpPr>
              <p:nvPr/>
            </p:nvSpPr>
            <p:spPr bwMode="auto">
              <a:xfrm>
                <a:off x="3079" y="2197"/>
                <a:ext cx="304" cy="109"/>
              </a:xfrm>
              <a:custGeom>
                <a:avLst/>
                <a:gdLst>
                  <a:gd name="T0" fmla="*/ 0 w 304"/>
                  <a:gd name="T1" fmla="*/ 109 h 109"/>
                  <a:gd name="T2" fmla="*/ 0 w 304"/>
                  <a:gd name="T3" fmla="*/ 109 h 109"/>
                  <a:gd name="T4" fmla="*/ 0 w 304"/>
                  <a:gd name="T5" fmla="*/ 76 h 109"/>
                  <a:gd name="T6" fmla="*/ 295 w 304"/>
                  <a:gd name="T7" fmla="*/ 0 h 109"/>
                  <a:gd name="T8" fmla="*/ 304 w 304"/>
                  <a:gd name="T9" fmla="*/ 28 h 109"/>
                  <a:gd name="T10" fmla="*/ 0 w 304"/>
                  <a:gd name="T11" fmla="*/ 109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9"/>
                  <a:gd name="T20" fmla="*/ 304 w 304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9">
                    <a:moveTo>
                      <a:pt x="0" y="109"/>
                    </a:moveTo>
                    <a:lnTo>
                      <a:pt x="0" y="109"/>
                    </a:lnTo>
                    <a:lnTo>
                      <a:pt x="0" y="76"/>
                    </a:lnTo>
                    <a:lnTo>
                      <a:pt x="295" y="0"/>
                    </a:lnTo>
                    <a:lnTo>
                      <a:pt x="304" y="2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232"/>
              <p:cNvSpPr>
                <a:spLocks noChangeAspect="1"/>
              </p:cNvSpPr>
              <p:nvPr/>
            </p:nvSpPr>
            <p:spPr bwMode="auto">
              <a:xfrm>
                <a:off x="3079" y="2112"/>
                <a:ext cx="368" cy="303"/>
              </a:xfrm>
              <a:custGeom>
                <a:avLst/>
                <a:gdLst>
                  <a:gd name="T0" fmla="*/ 0 w 368"/>
                  <a:gd name="T1" fmla="*/ 28 h 303"/>
                  <a:gd name="T2" fmla="*/ 0 w 368"/>
                  <a:gd name="T3" fmla="*/ 28 h 303"/>
                  <a:gd name="T4" fmla="*/ 0 w 368"/>
                  <a:gd name="T5" fmla="*/ 0 h 303"/>
                  <a:gd name="T6" fmla="*/ 355 w 368"/>
                  <a:gd name="T7" fmla="*/ 265 h 303"/>
                  <a:gd name="T8" fmla="*/ 368 w 368"/>
                  <a:gd name="T9" fmla="*/ 303 h 303"/>
                  <a:gd name="T10" fmla="*/ 0 w 368"/>
                  <a:gd name="T11" fmla="*/ 28 h 3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303"/>
                  <a:gd name="T20" fmla="*/ 368 w 368"/>
                  <a:gd name="T21" fmla="*/ 303 h 3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303">
                    <a:moveTo>
                      <a:pt x="0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355" y="265"/>
                    </a:lnTo>
                    <a:lnTo>
                      <a:pt x="368" y="30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233"/>
              <p:cNvSpPr>
                <a:spLocks noChangeAspect="1"/>
              </p:cNvSpPr>
              <p:nvPr/>
            </p:nvSpPr>
            <p:spPr bwMode="auto">
              <a:xfrm>
                <a:off x="3083" y="2665"/>
                <a:ext cx="505" cy="151"/>
              </a:xfrm>
              <a:custGeom>
                <a:avLst/>
                <a:gdLst>
                  <a:gd name="T0" fmla="*/ 0 w 505"/>
                  <a:gd name="T1" fmla="*/ 0 h 151"/>
                  <a:gd name="T2" fmla="*/ 0 w 505"/>
                  <a:gd name="T3" fmla="*/ 0 h 151"/>
                  <a:gd name="T4" fmla="*/ 505 w 505"/>
                  <a:gd name="T5" fmla="*/ 151 h 151"/>
                  <a:gd name="T6" fmla="*/ 0 w 505"/>
                  <a:gd name="T7" fmla="*/ 0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5"/>
                  <a:gd name="T13" fmla="*/ 0 h 151"/>
                  <a:gd name="T14" fmla="*/ 505 w 505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5" h="151">
                    <a:moveTo>
                      <a:pt x="0" y="0"/>
                    </a:moveTo>
                    <a:lnTo>
                      <a:pt x="0" y="0"/>
                    </a:lnTo>
                    <a:lnTo>
                      <a:pt x="505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234"/>
              <p:cNvSpPr>
                <a:spLocks noChangeAspect="1"/>
              </p:cNvSpPr>
              <p:nvPr/>
            </p:nvSpPr>
            <p:spPr bwMode="auto">
              <a:xfrm>
                <a:off x="3079" y="2353"/>
                <a:ext cx="389" cy="123"/>
              </a:xfrm>
              <a:custGeom>
                <a:avLst/>
                <a:gdLst>
                  <a:gd name="T0" fmla="*/ 389 w 389"/>
                  <a:gd name="T1" fmla="*/ 123 h 123"/>
                  <a:gd name="T2" fmla="*/ 389 w 389"/>
                  <a:gd name="T3" fmla="*/ 123 h 123"/>
                  <a:gd name="T4" fmla="*/ 0 w 389"/>
                  <a:gd name="T5" fmla="*/ 0 h 123"/>
                  <a:gd name="T6" fmla="*/ 389 w 389"/>
                  <a:gd name="T7" fmla="*/ 123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9"/>
                  <a:gd name="T13" fmla="*/ 0 h 123"/>
                  <a:gd name="T14" fmla="*/ 389 w 389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9" h="123">
                    <a:moveTo>
                      <a:pt x="389" y="123"/>
                    </a:moveTo>
                    <a:lnTo>
                      <a:pt x="389" y="123"/>
                    </a:lnTo>
                    <a:lnTo>
                      <a:pt x="0" y="0"/>
                    </a:lnTo>
                    <a:lnTo>
                      <a:pt x="389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235"/>
              <p:cNvSpPr>
                <a:spLocks noChangeAspect="1"/>
              </p:cNvSpPr>
              <p:nvPr/>
            </p:nvSpPr>
            <p:spPr bwMode="auto">
              <a:xfrm>
                <a:off x="3079" y="2112"/>
                <a:ext cx="295" cy="85"/>
              </a:xfrm>
              <a:custGeom>
                <a:avLst/>
                <a:gdLst>
                  <a:gd name="T0" fmla="*/ 295 w 295"/>
                  <a:gd name="T1" fmla="*/ 85 h 85"/>
                  <a:gd name="T2" fmla="*/ 295 w 295"/>
                  <a:gd name="T3" fmla="*/ 85 h 85"/>
                  <a:gd name="T4" fmla="*/ 0 w 295"/>
                  <a:gd name="T5" fmla="*/ 0 h 85"/>
                  <a:gd name="T6" fmla="*/ 295 w 295"/>
                  <a:gd name="T7" fmla="*/ 85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5"/>
                  <a:gd name="T13" fmla="*/ 0 h 85"/>
                  <a:gd name="T14" fmla="*/ 295 w 295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5" h="85">
                    <a:moveTo>
                      <a:pt x="295" y="85"/>
                    </a:moveTo>
                    <a:lnTo>
                      <a:pt x="295" y="85"/>
                    </a:lnTo>
                    <a:lnTo>
                      <a:pt x="0" y="0"/>
                    </a:lnTo>
                    <a:lnTo>
                      <a:pt x="295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236"/>
            <p:cNvGrpSpPr>
              <a:grpSpLocks noChangeAspect="1"/>
            </p:cNvGrpSpPr>
            <p:nvPr/>
          </p:nvGrpSpPr>
          <p:grpSpPr bwMode="auto">
            <a:xfrm>
              <a:off x="2168" y="1880"/>
              <a:ext cx="885" cy="1541"/>
              <a:chOff x="2168" y="1880"/>
              <a:chExt cx="885" cy="1541"/>
            </a:xfrm>
          </p:grpSpPr>
          <p:sp>
            <p:nvSpPr>
              <p:cNvPr id="297" name="Freeform 237"/>
              <p:cNvSpPr>
                <a:spLocks noChangeAspect="1"/>
              </p:cNvSpPr>
              <p:nvPr/>
            </p:nvSpPr>
            <p:spPr bwMode="auto">
              <a:xfrm>
                <a:off x="2168" y="1980"/>
                <a:ext cx="517" cy="1441"/>
              </a:xfrm>
              <a:custGeom>
                <a:avLst/>
                <a:gdLst>
                  <a:gd name="T0" fmla="*/ 64 w 517"/>
                  <a:gd name="T1" fmla="*/ 1423 h 1441"/>
                  <a:gd name="T2" fmla="*/ 64 w 517"/>
                  <a:gd name="T3" fmla="*/ 1423 h 1441"/>
                  <a:gd name="T4" fmla="*/ 517 w 517"/>
                  <a:gd name="T5" fmla="*/ 0 h 1441"/>
                  <a:gd name="T6" fmla="*/ 449 w 517"/>
                  <a:gd name="T7" fmla="*/ 23 h 1441"/>
                  <a:gd name="T8" fmla="*/ 0 w 517"/>
                  <a:gd name="T9" fmla="*/ 1441 h 1441"/>
                  <a:gd name="T10" fmla="*/ 64 w 517"/>
                  <a:gd name="T11" fmla="*/ 1423 h 1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7"/>
                  <a:gd name="T19" fmla="*/ 0 h 1441"/>
                  <a:gd name="T20" fmla="*/ 517 w 517"/>
                  <a:gd name="T21" fmla="*/ 1441 h 14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7" h="1441">
                    <a:moveTo>
                      <a:pt x="64" y="1423"/>
                    </a:moveTo>
                    <a:lnTo>
                      <a:pt x="64" y="1423"/>
                    </a:lnTo>
                    <a:lnTo>
                      <a:pt x="517" y="0"/>
                    </a:lnTo>
                    <a:lnTo>
                      <a:pt x="449" y="23"/>
                    </a:lnTo>
                    <a:lnTo>
                      <a:pt x="0" y="1441"/>
                    </a:lnTo>
                    <a:lnTo>
                      <a:pt x="64" y="14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38"/>
              <p:cNvSpPr>
                <a:spLocks noChangeAspect="1"/>
              </p:cNvSpPr>
              <p:nvPr/>
            </p:nvSpPr>
            <p:spPr bwMode="auto">
              <a:xfrm>
                <a:off x="2929" y="1880"/>
                <a:ext cx="124" cy="1300"/>
              </a:xfrm>
              <a:custGeom>
                <a:avLst/>
                <a:gdLst>
                  <a:gd name="T0" fmla="*/ 124 w 124"/>
                  <a:gd name="T1" fmla="*/ 1286 h 1300"/>
                  <a:gd name="T2" fmla="*/ 124 w 124"/>
                  <a:gd name="T3" fmla="*/ 1286 h 1300"/>
                  <a:gd name="T4" fmla="*/ 64 w 124"/>
                  <a:gd name="T5" fmla="*/ 0 h 1300"/>
                  <a:gd name="T6" fmla="*/ 0 w 124"/>
                  <a:gd name="T7" fmla="*/ 24 h 1300"/>
                  <a:gd name="T8" fmla="*/ 69 w 124"/>
                  <a:gd name="T9" fmla="*/ 1300 h 1300"/>
                  <a:gd name="T10" fmla="*/ 124 w 124"/>
                  <a:gd name="T11" fmla="*/ 1286 h 1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1300"/>
                  <a:gd name="T20" fmla="*/ 124 w 124"/>
                  <a:gd name="T21" fmla="*/ 1300 h 1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1300">
                    <a:moveTo>
                      <a:pt x="124" y="1286"/>
                    </a:moveTo>
                    <a:lnTo>
                      <a:pt x="124" y="1286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69" y="1300"/>
                    </a:lnTo>
                    <a:lnTo>
                      <a:pt x="124" y="1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39"/>
              <p:cNvSpPr>
                <a:spLocks noChangeAspect="1"/>
              </p:cNvSpPr>
              <p:nvPr/>
            </p:nvSpPr>
            <p:spPr bwMode="auto">
              <a:xfrm>
                <a:off x="2677" y="1980"/>
                <a:ext cx="261" cy="80"/>
              </a:xfrm>
              <a:custGeom>
                <a:avLst/>
                <a:gdLst>
                  <a:gd name="T0" fmla="*/ 261 w 261"/>
                  <a:gd name="T1" fmla="*/ 80 h 80"/>
                  <a:gd name="T2" fmla="*/ 261 w 261"/>
                  <a:gd name="T3" fmla="*/ 80 h 80"/>
                  <a:gd name="T4" fmla="*/ 256 w 261"/>
                  <a:gd name="T5" fmla="*/ 52 h 80"/>
                  <a:gd name="T6" fmla="*/ 8 w 261"/>
                  <a:gd name="T7" fmla="*/ 0 h 80"/>
                  <a:gd name="T8" fmla="*/ 0 w 261"/>
                  <a:gd name="T9" fmla="*/ 23 h 80"/>
                  <a:gd name="T10" fmla="*/ 261 w 261"/>
                  <a:gd name="T11" fmla="*/ 8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1"/>
                  <a:gd name="T19" fmla="*/ 0 h 80"/>
                  <a:gd name="T20" fmla="*/ 261 w 261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1" h="80">
                    <a:moveTo>
                      <a:pt x="261" y="80"/>
                    </a:moveTo>
                    <a:lnTo>
                      <a:pt x="261" y="80"/>
                    </a:lnTo>
                    <a:lnTo>
                      <a:pt x="256" y="52"/>
                    </a:lnTo>
                    <a:lnTo>
                      <a:pt x="8" y="0"/>
                    </a:lnTo>
                    <a:lnTo>
                      <a:pt x="0" y="23"/>
                    </a:lnTo>
                    <a:lnTo>
                      <a:pt x="261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240"/>
              <p:cNvSpPr>
                <a:spLocks noChangeAspect="1"/>
              </p:cNvSpPr>
              <p:nvPr/>
            </p:nvSpPr>
            <p:spPr bwMode="auto">
              <a:xfrm>
                <a:off x="2630" y="1909"/>
                <a:ext cx="299" cy="241"/>
              </a:xfrm>
              <a:custGeom>
                <a:avLst/>
                <a:gdLst>
                  <a:gd name="T0" fmla="*/ 299 w 299"/>
                  <a:gd name="T1" fmla="*/ 28 h 241"/>
                  <a:gd name="T2" fmla="*/ 299 w 299"/>
                  <a:gd name="T3" fmla="*/ 28 h 241"/>
                  <a:gd name="T4" fmla="*/ 299 w 299"/>
                  <a:gd name="T5" fmla="*/ 0 h 241"/>
                  <a:gd name="T6" fmla="*/ 13 w 299"/>
                  <a:gd name="T7" fmla="*/ 203 h 241"/>
                  <a:gd name="T8" fmla="*/ 0 w 299"/>
                  <a:gd name="T9" fmla="*/ 241 h 241"/>
                  <a:gd name="T10" fmla="*/ 299 w 299"/>
                  <a:gd name="T11" fmla="*/ 28 h 2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9"/>
                  <a:gd name="T19" fmla="*/ 0 h 241"/>
                  <a:gd name="T20" fmla="*/ 299 w 299"/>
                  <a:gd name="T21" fmla="*/ 241 h 2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9" h="241">
                    <a:moveTo>
                      <a:pt x="299" y="28"/>
                    </a:moveTo>
                    <a:lnTo>
                      <a:pt x="299" y="28"/>
                    </a:lnTo>
                    <a:lnTo>
                      <a:pt x="299" y="0"/>
                    </a:lnTo>
                    <a:lnTo>
                      <a:pt x="13" y="203"/>
                    </a:lnTo>
                    <a:lnTo>
                      <a:pt x="0" y="241"/>
                    </a:lnTo>
                    <a:lnTo>
                      <a:pt x="29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241"/>
              <p:cNvSpPr>
                <a:spLocks noChangeAspect="1"/>
              </p:cNvSpPr>
              <p:nvPr/>
            </p:nvSpPr>
            <p:spPr bwMode="auto">
              <a:xfrm>
                <a:off x="2617" y="2060"/>
                <a:ext cx="321" cy="132"/>
              </a:xfrm>
              <a:custGeom>
                <a:avLst/>
                <a:gdLst>
                  <a:gd name="T0" fmla="*/ 0 w 321"/>
                  <a:gd name="T1" fmla="*/ 132 h 132"/>
                  <a:gd name="T2" fmla="*/ 0 w 321"/>
                  <a:gd name="T3" fmla="*/ 132 h 132"/>
                  <a:gd name="T4" fmla="*/ 17 w 321"/>
                  <a:gd name="T5" fmla="*/ 85 h 132"/>
                  <a:gd name="T6" fmla="*/ 316 w 321"/>
                  <a:gd name="T7" fmla="*/ 0 h 132"/>
                  <a:gd name="T8" fmla="*/ 321 w 321"/>
                  <a:gd name="T9" fmla="*/ 43 h 132"/>
                  <a:gd name="T10" fmla="*/ 0 w 321"/>
                  <a:gd name="T11" fmla="*/ 132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1"/>
                  <a:gd name="T19" fmla="*/ 0 h 132"/>
                  <a:gd name="T20" fmla="*/ 321 w 321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1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17" y="85"/>
                    </a:lnTo>
                    <a:lnTo>
                      <a:pt x="316" y="0"/>
                    </a:lnTo>
                    <a:lnTo>
                      <a:pt x="321" y="43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42"/>
              <p:cNvSpPr>
                <a:spLocks noChangeAspect="1"/>
              </p:cNvSpPr>
              <p:nvPr/>
            </p:nvSpPr>
            <p:spPr bwMode="auto">
              <a:xfrm>
                <a:off x="2412" y="2812"/>
                <a:ext cx="568" cy="118"/>
              </a:xfrm>
              <a:custGeom>
                <a:avLst/>
                <a:gdLst>
                  <a:gd name="T0" fmla="*/ 568 w 568"/>
                  <a:gd name="T1" fmla="*/ 118 h 118"/>
                  <a:gd name="T2" fmla="*/ 568 w 568"/>
                  <a:gd name="T3" fmla="*/ 118 h 118"/>
                  <a:gd name="T4" fmla="*/ 568 w 568"/>
                  <a:gd name="T5" fmla="*/ 89 h 118"/>
                  <a:gd name="T6" fmla="*/ 8 w 568"/>
                  <a:gd name="T7" fmla="*/ 0 h 118"/>
                  <a:gd name="T8" fmla="*/ 0 w 568"/>
                  <a:gd name="T9" fmla="*/ 33 h 118"/>
                  <a:gd name="T10" fmla="*/ 568 w 568"/>
                  <a:gd name="T11" fmla="*/ 118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8"/>
                  <a:gd name="T19" fmla="*/ 0 h 118"/>
                  <a:gd name="T20" fmla="*/ 568 w 568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8" h="118">
                    <a:moveTo>
                      <a:pt x="568" y="118"/>
                    </a:moveTo>
                    <a:lnTo>
                      <a:pt x="568" y="118"/>
                    </a:lnTo>
                    <a:lnTo>
                      <a:pt x="568" y="89"/>
                    </a:lnTo>
                    <a:lnTo>
                      <a:pt x="8" y="0"/>
                    </a:lnTo>
                    <a:lnTo>
                      <a:pt x="0" y="33"/>
                    </a:lnTo>
                    <a:lnTo>
                      <a:pt x="568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43"/>
              <p:cNvSpPr>
                <a:spLocks noChangeAspect="1"/>
              </p:cNvSpPr>
              <p:nvPr/>
            </p:nvSpPr>
            <p:spPr bwMode="auto">
              <a:xfrm>
                <a:off x="2313" y="2646"/>
                <a:ext cx="655" cy="501"/>
              </a:xfrm>
              <a:custGeom>
                <a:avLst/>
                <a:gdLst>
                  <a:gd name="T0" fmla="*/ 655 w 655"/>
                  <a:gd name="T1" fmla="*/ 29 h 501"/>
                  <a:gd name="T2" fmla="*/ 655 w 655"/>
                  <a:gd name="T3" fmla="*/ 29 h 501"/>
                  <a:gd name="T4" fmla="*/ 655 w 655"/>
                  <a:gd name="T5" fmla="*/ 0 h 501"/>
                  <a:gd name="T6" fmla="*/ 17 w 655"/>
                  <a:gd name="T7" fmla="*/ 454 h 501"/>
                  <a:gd name="T8" fmla="*/ 0 w 655"/>
                  <a:gd name="T9" fmla="*/ 501 h 501"/>
                  <a:gd name="T10" fmla="*/ 655 w 655"/>
                  <a:gd name="T11" fmla="*/ 29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501"/>
                  <a:gd name="T20" fmla="*/ 655 w 655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501">
                    <a:moveTo>
                      <a:pt x="655" y="29"/>
                    </a:moveTo>
                    <a:lnTo>
                      <a:pt x="655" y="29"/>
                    </a:lnTo>
                    <a:lnTo>
                      <a:pt x="655" y="0"/>
                    </a:lnTo>
                    <a:lnTo>
                      <a:pt x="17" y="454"/>
                    </a:lnTo>
                    <a:lnTo>
                      <a:pt x="0" y="501"/>
                    </a:lnTo>
                    <a:lnTo>
                      <a:pt x="65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44"/>
              <p:cNvSpPr>
                <a:spLocks noChangeAspect="1"/>
              </p:cNvSpPr>
              <p:nvPr/>
            </p:nvSpPr>
            <p:spPr bwMode="auto">
              <a:xfrm>
                <a:off x="2527" y="2296"/>
                <a:ext cx="424" cy="175"/>
              </a:xfrm>
              <a:custGeom>
                <a:avLst/>
                <a:gdLst>
                  <a:gd name="T0" fmla="*/ 0 w 424"/>
                  <a:gd name="T1" fmla="*/ 175 h 175"/>
                  <a:gd name="T2" fmla="*/ 0 w 424"/>
                  <a:gd name="T3" fmla="*/ 175 h 175"/>
                  <a:gd name="T4" fmla="*/ 17 w 424"/>
                  <a:gd name="T5" fmla="*/ 123 h 175"/>
                  <a:gd name="T6" fmla="*/ 424 w 424"/>
                  <a:gd name="T7" fmla="*/ 0 h 175"/>
                  <a:gd name="T8" fmla="*/ 424 w 424"/>
                  <a:gd name="T9" fmla="*/ 48 h 175"/>
                  <a:gd name="T10" fmla="*/ 0 w 424"/>
                  <a:gd name="T11" fmla="*/ 175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4"/>
                  <a:gd name="T19" fmla="*/ 0 h 175"/>
                  <a:gd name="T20" fmla="*/ 424 w 424"/>
                  <a:gd name="T21" fmla="*/ 175 h 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4" h="175">
                    <a:moveTo>
                      <a:pt x="0" y="175"/>
                    </a:moveTo>
                    <a:lnTo>
                      <a:pt x="0" y="175"/>
                    </a:lnTo>
                    <a:lnTo>
                      <a:pt x="17" y="123"/>
                    </a:lnTo>
                    <a:lnTo>
                      <a:pt x="424" y="0"/>
                    </a:lnTo>
                    <a:lnTo>
                      <a:pt x="424" y="48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45"/>
              <p:cNvSpPr>
                <a:spLocks noChangeAspect="1"/>
              </p:cNvSpPr>
              <p:nvPr/>
            </p:nvSpPr>
            <p:spPr bwMode="auto">
              <a:xfrm>
                <a:off x="2420" y="2599"/>
                <a:ext cx="548" cy="208"/>
              </a:xfrm>
              <a:custGeom>
                <a:avLst/>
                <a:gdLst>
                  <a:gd name="T0" fmla="*/ 0 w 548"/>
                  <a:gd name="T1" fmla="*/ 208 h 208"/>
                  <a:gd name="T2" fmla="*/ 0 w 548"/>
                  <a:gd name="T3" fmla="*/ 208 h 208"/>
                  <a:gd name="T4" fmla="*/ 21 w 548"/>
                  <a:gd name="T5" fmla="*/ 151 h 208"/>
                  <a:gd name="T6" fmla="*/ 548 w 548"/>
                  <a:gd name="T7" fmla="*/ 0 h 208"/>
                  <a:gd name="T8" fmla="*/ 548 w 548"/>
                  <a:gd name="T9" fmla="*/ 52 h 208"/>
                  <a:gd name="T10" fmla="*/ 0 w 5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8"/>
                  <a:gd name="T19" fmla="*/ 0 h 208"/>
                  <a:gd name="T20" fmla="*/ 548 w 5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8" h="208">
                    <a:moveTo>
                      <a:pt x="0" y="208"/>
                    </a:moveTo>
                    <a:lnTo>
                      <a:pt x="0" y="208"/>
                    </a:lnTo>
                    <a:lnTo>
                      <a:pt x="21" y="151"/>
                    </a:lnTo>
                    <a:lnTo>
                      <a:pt x="548" y="0"/>
                    </a:lnTo>
                    <a:lnTo>
                      <a:pt x="548" y="52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46"/>
              <p:cNvSpPr>
                <a:spLocks noChangeAspect="1"/>
              </p:cNvSpPr>
              <p:nvPr/>
            </p:nvSpPr>
            <p:spPr bwMode="auto">
              <a:xfrm>
                <a:off x="2296" y="2935"/>
                <a:ext cx="689" cy="274"/>
              </a:xfrm>
              <a:custGeom>
                <a:avLst/>
                <a:gdLst>
                  <a:gd name="T0" fmla="*/ 0 w 689"/>
                  <a:gd name="T1" fmla="*/ 274 h 274"/>
                  <a:gd name="T2" fmla="*/ 0 w 689"/>
                  <a:gd name="T3" fmla="*/ 274 h 274"/>
                  <a:gd name="T4" fmla="*/ 21 w 689"/>
                  <a:gd name="T5" fmla="*/ 208 h 274"/>
                  <a:gd name="T6" fmla="*/ 689 w 689"/>
                  <a:gd name="T7" fmla="*/ 0 h 274"/>
                  <a:gd name="T8" fmla="*/ 689 w 689"/>
                  <a:gd name="T9" fmla="*/ 52 h 274"/>
                  <a:gd name="T10" fmla="*/ 0 w 689"/>
                  <a:gd name="T11" fmla="*/ 274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9"/>
                  <a:gd name="T19" fmla="*/ 0 h 274"/>
                  <a:gd name="T20" fmla="*/ 689 w 689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9" h="274">
                    <a:moveTo>
                      <a:pt x="0" y="274"/>
                    </a:moveTo>
                    <a:lnTo>
                      <a:pt x="0" y="274"/>
                    </a:lnTo>
                    <a:lnTo>
                      <a:pt x="21" y="208"/>
                    </a:lnTo>
                    <a:lnTo>
                      <a:pt x="689" y="0"/>
                    </a:lnTo>
                    <a:lnTo>
                      <a:pt x="689" y="52"/>
                    </a:ln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47"/>
              <p:cNvSpPr>
                <a:spLocks noChangeAspect="1"/>
              </p:cNvSpPr>
              <p:nvPr/>
            </p:nvSpPr>
            <p:spPr bwMode="auto">
              <a:xfrm>
                <a:off x="2518" y="2471"/>
                <a:ext cx="450" cy="128"/>
              </a:xfrm>
              <a:custGeom>
                <a:avLst/>
                <a:gdLst>
                  <a:gd name="T0" fmla="*/ 450 w 450"/>
                  <a:gd name="T1" fmla="*/ 128 h 128"/>
                  <a:gd name="T2" fmla="*/ 450 w 450"/>
                  <a:gd name="T3" fmla="*/ 128 h 128"/>
                  <a:gd name="T4" fmla="*/ 445 w 450"/>
                  <a:gd name="T5" fmla="*/ 100 h 128"/>
                  <a:gd name="T6" fmla="*/ 9 w 450"/>
                  <a:gd name="T7" fmla="*/ 0 h 128"/>
                  <a:gd name="T8" fmla="*/ 0 w 450"/>
                  <a:gd name="T9" fmla="*/ 33 h 128"/>
                  <a:gd name="T10" fmla="*/ 450 w 450"/>
                  <a:gd name="T11" fmla="*/ 128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0"/>
                  <a:gd name="T19" fmla="*/ 0 h 128"/>
                  <a:gd name="T20" fmla="*/ 450 w 450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0" h="128">
                    <a:moveTo>
                      <a:pt x="450" y="128"/>
                    </a:moveTo>
                    <a:lnTo>
                      <a:pt x="450" y="128"/>
                    </a:lnTo>
                    <a:lnTo>
                      <a:pt x="445" y="100"/>
                    </a:lnTo>
                    <a:lnTo>
                      <a:pt x="9" y="0"/>
                    </a:lnTo>
                    <a:lnTo>
                      <a:pt x="0" y="33"/>
                    </a:lnTo>
                    <a:lnTo>
                      <a:pt x="45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48"/>
              <p:cNvSpPr>
                <a:spLocks noChangeAspect="1"/>
              </p:cNvSpPr>
              <p:nvPr/>
            </p:nvSpPr>
            <p:spPr bwMode="auto">
              <a:xfrm>
                <a:off x="2441" y="2344"/>
                <a:ext cx="514" cy="406"/>
              </a:xfrm>
              <a:custGeom>
                <a:avLst/>
                <a:gdLst>
                  <a:gd name="T0" fmla="*/ 514 w 514"/>
                  <a:gd name="T1" fmla="*/ 28 h 406"/>
                  <a:gd name="T2" fmla="*/ 514 w 514"/>
                  <a:gd name="T3" fmla="*/ 28 h 406"/>
                  <a:gd name="T4" fmla="*/ 514 w 514"/>
                  <a:gd name="T5" fmla="*/ 0 h 406"/>
                  <a:gd name="T6" fmla="*/ 13 w 514"/>
                  <a:gd name="T7" fmla="*/ 359 h 406"/>
                  <a:gd name="T8" fmla="*/ 0 w 514"/>
                  <a:gd name="T9" fmla="*/ 406 h 406"/>
                  <a:gd name="T10" fmla="*/ 514 w 514"/>
                  <a:gd name="T11" fmla="*/ 28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4"/>
                  <a:gd name="T19" fmla="*/ 0 h 406"/>
                  <a:gd name="T20" fmla="*/ 514 w 514"/>
                  <a:gd name="T21" fmla="*/ 406 h 4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4" h="406">
                    <a:moveTo>
                      <a:pt x="514" y="28"/>
                    </a:moveTo>
                    <a:lnTo>
                      <a:pt x="514" y="28"/>
                    </a:lnTo>
                    <a:lnTo>
                      <a:pt x="514" y="0"/>
                    </a:lnTo>
                    <a:lnTo>
                      <a:pt x="13" y="359"/>
                    </a:lnTo>
                    <a:lnTo>
                      <a:pt x="0" y="406"/>
                    </a:lnTo>
                    <a:lnTo>
                      <a:pt x="51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49"/>
              <p:cNvSpPr>
                <a:spLocks noChangeAspect="1"/>
              </p:cNvSpPr>
              <p:nvPr/>
            </p:nvSpPr>
            <p:spPr bwMode="auto">
              <a:xfrm>
                <a:off x="2608" y="2197"/>
                <a:ext cx="338" cy="99"/>
              </a:xfrm>
              <a:custGeom>
                <a:avLst/>
                <a:gdLst>
                  <a:gd name="T0" fmla="*/ 338 w 338"/>
                  <a:gd name="T1" fmla="*/ 99 h 99"/>
                  <a:gd name="T2" fmla="*/ 338 w 338"/>
                  <a:gd name="T3" fmla="*/ 99 h 99"/>
                  <a:gd name="T4" fmla="*/ 338 w 338"/>
                  <a:gd name="T5" fmla="*/ 66 h 99"/>
                  <a:gd name="T6" fmla="*/ 9 w 338"/>
                  <a:gd name="T7" fmla="*/ 0 h 99"/>
                  <a:gd name="T8" fmla="*/ 0 w 338"/>
                  <a:gd name="T9" fmla="*/ 24 h 99"/>
                  <a:gd name="T10" fmla="*/ 338 w 338"/>
                  <a:gd name="T11" fmla="*/ 99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8"/>
                  <a:gd name="T19" fmla="*/ 0 h 99"/>
                  <a:gd name="T20" fmla="*/ 338 w 338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8" h="99">
                    <a:moveTo>
                      <a:pt x="338" y="99"/>
                    </a:moveTo>
                    <a:lnTo>
                      <a:pt x="338" y="99"/>
                    </a:lnTo>
                    <a:lnTo>
                      <a:pt x="338" y="66"/>
                    </a:lnTo>
                    <a:lnTo>
                      <a:pt x="9" y="0"/>
                    </a:lnTo>
                    <a:lnTo>
                      <a:pt x="0" y="24"/>
                    </a:lnTo>
                    <a:lnTo>
                      <a:pt x="338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50"/>
              <p:cNvSpPr>
                <a:spLocks noChangeAspect="1"/>
              </p:cNvSpPr>
              <p:nvPr/>
            </p:nvSpPr>
            <p:spPr bwMode="auto">
              <a:xfrm>
                <a:off x="2548" y="2107"/>
                <a:ext cx="390" cy="308"/>
              </a:xfrm>
              <a:custGeom>
                <a:avLst/>
                <a:gdLst>
                  <a:gd name="T0" fmla="*/ 390 w 390"/>
                  <a:gd name="T1" fmla="*/ 24 h 308"/>
                  <a:gd name="T2" fmla="*/ 390 w 390"/>
                  <a:gd name="T3" fmla="*/ 24 h 308"/>
                  <a:gd name="T4" fmla="*/ 390 w 390"/>
                  <a:gd name="T5" fmla="*/ 0 h 308"/>
                  <a:gd name="T6" fmla="*/ 9 w 390"/>
                  <a:gd name="T7" fmla="*/ 270 h 308"/>
                  <a:gd name="T8" fmla="*/ 0 w 390"/>
                  <a:gd name="T9" fmla="*/ 308 h 308"/>
                  <a:gd name="T10" fmla="*/ 390 w 390"/>
                  <a:gd name="T11" fmla="*/ 24 h 3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0"/>
                  <a:gd name="T19" fmla="*/ 0 h 308"/>
                  <a:gd name="T20" fmla="*/ 390 w 390"/>
                  <a:gd name="T21" fmla="*/ 308 h 3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0" h="308">
                    <a:moveTo>
                      <a:pt x="390" y="24"/>
                    </a:moveTo>
                    <a:lnTo>
                      <a:pt x="390" y="24"/>
                    </a:lnTo>
                    <a:lnTo>
                      <a:pt x="390" y="0"/>
                    </a:lnTo>
                    <a:lnTo>
                      <a:pt x="9" y="270"/>
                    </a:lnTo>
                    <a:lnTo>
                      <a:pt x="0" y="308"/>
                    </a:lnTo>
                    <a:lnTo>
                      <a:pt x="39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51"/>
              <p:cNvSpPr>
                <a:spLocks noChangeAspect="1"/>
              </p:cNvSpPr>
              <p:nvPr/>
            </p:nvSpPr>
            <p:spPr bwMode="auto">
              <a:xfrm>
                <a:off x="2420" y="2651"/>
                <a:ext cx="548" cy="156"/>
              </a:xfrm>
              <a:custGeom>
                <a:avLst/>
                <a:gdLst>
                  <a:gd name="T0" fmla="*/ 548 w 548"/>
                  <a:gd name="T1" fmla="*/ 0 h 156"/>
                  <a:gd name="T2" fmla="*/ 548 w 548"/>
                  <a:gd name="T3" fmla="*/ 0 h 156"/>
                  <a:gd name="T4" fmla="*/ 0 w 548"/>
                  <a:gd name="T5" fmla="*/ 156 h 156"/>
                  <a:gd name="T6" fmla="*/ 548 w 548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8"/>
                  <a:gd name="T13" fmla="*/ 0 h 156"/>
                  <a:gd name="T14" fmla="*/ 548 w 54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8" h="156">
                    <a:moveTo>
                      <a:pt x="548" y="0"/>
                    </a:moveTo>
                    <a:lnTo>
                      <a:pt x="548" y="0"/>
                    </a:lnTo>
                    <a:lnTo>
                      <a:pt x="0" y="156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52"/>
              <p:cNvSpPr>
                <a:spLocks noChangeAspect="1"/>
              </p:cNvSpPr>
              <p:nvPr/>
            </p:nvSpPr>
            <p:spPr bwMode="auto">
              <a:xfrm>
                <a:off x="2527" y="2344"/>
                <a:ext cx="428" cy="127"/>
              </a:xfrm>
              <a:custGeom>
                <a:avLst/>
                <a:gdLst>
                  <a:gd name="T0" fmla="*/ 0 w 428"/>
                  <a:gd name="T1" fmla="*/ 127 h 127"/>
                  <a:gd name="T2" fmla="*/ 0 w 428"/>
                  <a:gd name="T3" fmla="*/ 127 h 127"/>
                  <a:gd name="T4" fmla="*/ 428 w 428"/>
                  <a:gd name="T5" fmla="*/ 0 h 127"/>
                  <a:gd name="T6" fmla="*/ 0 w 428"/>
                  <a:gd name="T7" fmla="*/ 127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8"/>
                  <a:gd name="T13" fmla="*/ 0 h 127"/>
                  <a:gd name="T14" fmla="*/ 428 w 428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8" h="127">
                    <a:moveTo>
                      <a:pt x="0" y="127"/>
                    </a:moveTo>
                    <a:lnTo>
                      <a:pt x="0" y="127"/>
                    </a:lnTo>
                    <a:lnTo>
                      <a:pt x="428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53"/>
              <p:cNvSpPr>
                <a:spLocks noChangeAspect="1"/>
              </p:cNvSpPr>
              <p:nvPr/>
            </p:nvSpPr>
            <p:spPr bwMode="auto">
              <a:xfrm>
                <a:off x="2617" y="2107"/>
                <a:ext cx="321" cy="90"/>
              </a:xfrm>
              <a:custGeom>
                <a:avLst/>
                <a:gdLst>
                  <a:gd name="T0" fmla="*/ 0 w 321"/>
                  <a:gd name="T1" fmla="*/ 90 h 90"/>
                  <a:gd name="T2" fmla="*/ 0 w 321"/>
                  <a:gd name="T3" fmla="*/ 90 h 90"/>
                  <a:gd name="T4" fmla="*/ 321 w 321"/>
                  <a:gd name="T5" fmla="*/ 0 h 90"/>
                  <a:gd name="T6" fmla="*/ 0 w 321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1"/>
                  <a:gd name="T13" fmla="*/ 0 h 90"/>
                  <a:gd name="T14" fmla="*/ 321 w 321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1" h="90">
                    <a:moveTo>
                      <a:pt x="0" y="90"/>
                    </a:moveTo>
                    <a:lnTo>
                      <a:pt x="0" y="90"/>
                    </a:lnTo>
                    <a:lnTo>
                      <a:pt x="321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" name="Freeform 254"/>
            <p:cNvSpPr>
              <a:spLocks noChangeAspect="1"/>
            </p:cNvSpPr>
            <p:nvPr/>
          </p:nvSpPr>
          <p:spPr bwMode="auto">
            <a:xfrm>
              <a:off x="2638" y="1734"/>
              <a:ext cx="727" cy="231"/>
            </a:xfrm>
            <a:custGeom>
              <a:avLst/>
              <a:gdLst>
                <a:gd name="T0" fmla="*/ 0 w 727"/>
                <a:gd name="T1" fmla="*/ 113 h 231"/>
                <a:gd name="T2" fmla="*/ 0 w 727"/>
                <a:gd name="T3" fmla="*/ 113 h 231"/>
                <a:gd name="T4" fmla="*/ 364 w 727"/>
                <a:gd name="T5" fmla="*/ 231 h 231"/>
                <a:gd name="T6" fmla="*/ 727 w 727"/>
                <a:gd name="T7" fmla="*/ 109 h 231"/>
                <a:gd name="T8" fmla="*/ 364 w 727"/>
                <a:gd name="T9" fmla="*/ 0 h 231"/>
                <a:gd name="T10" fmla="*/ 0 w 727"/>
                <a:gd name="T11" fmla="*/ 113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7"/>
                <a:gd name="T19" fmla="*/ 0 h 231"/>
                <a:gd name="T20" fmla="*/ 727 w 727"/>
                <a:gd name="T21" fmla="*/ 231 h 2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7" h="231">
                  <a:moveTo>
                    <a:pt x="0" y="113"/>
                  </a:moveTo>
                  <a:lnTo>
                    <a:pt x="0" y="113"/>
                  </a:lnTo>
                  <a:lnTo>
                    <a:pt x="364" y="231"/>
                  </a:lnTo>
                  <a:lnTo>
                    <a:pt x="727" y="109"/>
                  </a:lnTo>
                  <a:lnTo>
                    <a:pt x="364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255"/>
            <p:cNvSpPr>
              <a:spLocks noChangeAspect="1"/>
            </p:cNvSpPr>
            <p:nvPr/>
          </p:nvSpPr>
          <p:spPr bwMode="auto">
            <a:xfrm>
              <a:off x="2638" y="1734"/>
              <a:ext cx="727" cy="231"/>
            </a:xfrm>
            <a:custGeom>
              <a:avLst/>
              <a:gdLst>
                <a:gd name="T0" fmla="*/ 364 w 727"/>
                <a:gd name="T1" fmla="*/ 231 h 231"/>
                <a:gd name="T2" fmla="*/ 727 w 727"/>
                <a:gd name="T3" fmla="*/ 113 h 231"/>
                <a:gd name="T4" fmla="*/ 364 w 727"/>
                <a:gd name="T5" fmla="*/ 0 h 231"/>
                <a:gd name="T6" fmla="*/ 0 w 727"/>
                <a:gd name="T7" fmla="*/ 113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7"/>
                <a:gd name="T13" fmla="*/ 0 h 231"/>
                <a:gd name="T14" fmla="*/ 727 w 727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7" h="231">
                  <a:moveTo>
                    <a:pt x="364" y="231"/>
                  </a:moveTo>
                  <a:lnTo>
                    <a:pt x="727" y="113"/>
                  </a:lnTo>
                  <a:lnTo>
                    <a:pt x="364" y="0"/>
                  </a:lnTo>
                  <a:lnTo>
                    <a:pt x="0" y="1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256"/>
            <p:cNvSpPr>
              <a:spLocks noChangeAspect="1"/>
            </p:cNvSpPr>
            <p:nvPr/>
          </p:nvSpPr>
          <p:spPr bwMode="auto">
            <a:xfrm>
              <a:off x="2155" y="1947"/>
              <a:ext cx="552" cy="1489"/>
            </a:xfrm>
            <a:custGeom>
              <a:avLst/>
              <a:gdLst>
                <a:gd name="T0" fmla="*/ 0 w 552"/>
                <a:gd name="T1" fmla="*/ 1470 h 1489"/>
                <a:gd name="T2" fmla="*/ 0 w 552"/>
                <a:gd name="T3" fmla="*/ 1470 h 1489"/>
                <a:gd name="T4" fmla="*/ 492 w 552"/>
                <a:gd name="T5" fmla="*/ 0 h 1489"/>
                <a:gd name="T6" fmla="*/ 552 w 552"/>
                <a:gd name="T7" fmla="*/ 28 h 1489"/>
                <a:gd name="T8" fmla="*/ 51 w 552"/>
                <a:gd name="T9" fmla="*/ 1489 h 1489"/>
                <a:gd name="T10" fmla="*/ 0 w 552"/>
                <a:gd name="T11" fmla="*/ 1470 h 1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2"/>
                <a:gd name="T19" fmla="*/ 0 h 1489"/>
                <a:gd name="T20" fmla="*/ 552 w 552"/>
                <a:gd name="T21" fmla="*/ 1489 h 14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2" h="1489">
                  <a:moveTo>
                    <a:pt x="0" y="1470"/>
                  </a:moveTo>
                  <a:lnTo>
                    <a:pt x="0" y="1470"/>
                  </a:lnTo>
                  <a:lnTo>
                    <a:pt x="492" y="0"/>
                  </a:lnTo>
                  <a:lnTo>
                    <a:pt x="552" y="28"/>
                  </a:lnTo>
                  <a:lnTo>
                    <a:pt x="51" y="1489"/>
                  </a:lnTo>
                  <a:lnTo>
                    <a:pt x="0" y="1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257"/>
            <p:cNvSpPr>
              <a:spLocks noChangeAspect="1"/>
            </p:cNvSpPr>
            <p:nvPr/>
          </p:nvSpPr>
          <p:spPr bwMode="auto">
            <a:xfrm>
              <a:off x="2155" y="1947"/>
              <a:ext cx="556" cy="1489"/>
            </a:xfrm>
            <a:custGeom>
              <a:avLst/>
              <a:gdLst>
                <a:gd name="T0" fmla="*/ 492 w 556"/>
                <a:gd name="T1" fmla="*/ 0 h 1489"/>
                <a:gd name="T2" fmla="*/ 556 w 556"/>
                <a:gd name="T3" fmla="*/ 28 h 1489"/>
                <a:gd name="T4" fmla="*/ 55 w 556"/>
                <a:gd name="T5" fmla="*/ 1489 h 1489"/>
                <a:gd name="T6" fmla="*/ 0 w 556"/>
                <a:gd name="T7" fmla="*/ 1470 h 14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6"/>
                <a:gd name="T13" fmla="*/ 0 h 1489"/>
                <a:gd name="T14" fmla="*/ 556 w 556"/>
                <a:gd name="T15" fmla="*/ 1489 h 14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6" h="1489">
                  <a:moveTo>
                    <a:pt x="492" y="0"/>
                  </a:moveTo>
                  <a:lnTo>
                    <a:pt x="556" y="28"/>
                  </a:lnTo>
                  <a:lnTo>
                    <a:pt x="55" y="1489"/>
                  </a:lnTo>
                  <a:lnTo>
                    <a:pt x="0" y="14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258"/>
            <p:cNvSpPr>
              <a:spLocks noChangeAspect="1"/>
            </p:cNvSpPr>
            <p:nvPr/>
          </p:nvSpPr>
          <p:spPr bwMode="auto">
            <a:xfrm>
              <a:off x="2942" y="2065"/>
              <a:ext cx="60" cy="1654"/>
            </a:xfrm>
            <a:custGeom>
              <a:avLst/>
              <a:gdLst>
                <a:gd name="T0" fmla="*/ 0 w 60"/>
                <a:gd name="T1" fmla="*/ 1631 h 1654"/>
                <a:gd name="T2" fmla="*/ 0 w 60"/>
                <a:gd name="T3" fmla="*/ 1631 h 1654"/>
                <a:gd name="T4" fmla="*/ 0 w 60"/>
                <a:gd name="T5" fmla="*/ 0 h 1654"/>
                <a:gd name="T6" fmla="*/ 60 w 60"/>
                <a:gd name="T7" fmla="*/ 23 h 1654"/>
                <a:gd name="T8" fmla="*/ 60 w 60"/>
                <a:gd name="T9" fmla="*/ 1654 h 1654"/>
                <a:gd name="T10" fmla="*/ 0 w 60"/>
                <a:gd name="T11" fmla="*/ 1631 h 1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1654"/>
                <a:gd name="T20" fmla="*/ 60 w 60"/>
                <a:gd name="T21" fmla="*/ 1654 h 1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1654">
                  <a:moveTo>
                    <a:pt x="0" y="1631"/>
                  </a:moveTo>
                  <a:lnTo>
                    <a:pt x="0" y="1631"/>
                  </a:lnTo>
                  <a:lnTo>
                    <a:pt x="0" y="0"/>
                  </a:lnTo>
                  <a:lnTo>
                    <a:pt x="60" y="23"/>
                  </a:lnTo>
                  <a:lnTo>
                    <a:pt x="60" y="1654"/>
                  </a:lnTo>
                  <a:lnTo>
                    <a:pt x="0" y="16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259"/>
            <p:cNvSpPr>
              <a:spLocks noChangeAspect="1"/>
            </p:cNvSpPr>
            <p:nvPr/>
          </p:nvSpPr>
          <p:spPr bwMode="auto">
            <a:xfrm>
              <a:off x="2942" y="2065"/>
              <a:ext cx="60" cy="1654"/>
            </a:xfrm>
            <a:custGeom>
              <a:avLst/>
              <a:gdLst>
                <a:gd name="T0" fmla="*/ 0 w 60"/>
                <a:gd name="T1" fmla="*/ 0 h 1654"/>
                <a:gd name="T2" fmla="*/ 60 w 60"/>
                <a:gd name="T3" fmla="*/ 23 h 1654"/>
                <a:gd name="T4" fmla="*/ 60 w 60"/>
                <a:gd name="T5" fmla="*/ 1654 h 1654"/>
                <a:gd name="T6" fmla="*/ 0 w 60"/>
                <a:gd name="T7" fmla="*/ 1631 h 1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654"/>
                <a:gd name="T14" fmla="*/ 60 w 60"/>
                <a:gd name="T15" fmla="*/ 1654 h 1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654">
                  <a:moveTo>
                    <a:pt x="0" y="0"/>
                  </a:moveTo>
                  <a:lnTo>
                    <a:pt x="60" y="23"/>
                  </a:lnTo>
                  <a:lnTo>
                    <a:pt x="60" y="1654"/>
                  </a:lnTo>
                  <a:lnTo>
                    <a:pt x="0" y="16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260"/>
            <p:cNvSpPr>
              <a:spLocks noChangeAspect="1"/>
            </p:cNvSpPr>
            <p:nvPr/>
          </p:nvSpPr>
          <p:spPr bwMode="auto">
            <a:xfrm>
              <a:off x="2638" y="1843"/>
              <a:ext cx="364" cy="245"/>
            </a:xfrm>
            <a:custGeom>
              <a:avLst/>
              <a:gdLst>
                <a:gd name="T0" fmla="*/ 0 w 364"/>
                <a:gd name="T1" fmla="*/ 104 h 245"/>
                <a:gd name="T2" fmla="*/ 0 w 364"/>
                <a:gd name="T3" fmla="*/ 104 h 245"/>
                <a:gd name="T4" fmla="*/ 0 w 364"/>
                <a:gd name="T5" fmla="*/ 0 h 245"/>
                <a:gd name="T6" fmla="*/ 364 w 364"/>
                <a:gd name="T7" fmla="*/ 122 h 245"/>
                <a:gd name="T8" fmla="*/ 364 w 364"/>
                <a:gd name="T9" fmla="*/ 245 h 245"/>
                <a:gd name="T10" fmla="*/ 0 w 364"/>
                <a:gd name="T11" fmla="*/ 104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4"/>
                <a:gd name="T19" fmla="*/ 0 h 245"/>
                <a:gd name="T20" fmla="*/ 364 w 364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4" h="245">
                  <a:moveTo>
                    <a:pt x="0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64" y="122"/>
                  </a:lnTo>
                  <a:lnTo>
                    <a:pt x="364" y="245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261"/>
            <p:cNvSpPr>
              <a:spLocks noChangeAspect="1"/>
            </p:cNvSpPr>
            <p:nvPr/>
          </p:nvSpPr>
          <p:spPr bwMode="auto">
            <a:xfrm>
              <a:off x="2638" y="1847"/>
              <a:ext cx="364" cy="241"/>
            </a:xfrm>
            <a:custGeom>
              <a:avLst/>
              <a:gdLst>
                <a:gd name="T0" fmla="*/ 0 w 364"/>
                <a:gd name="T1" fmla="*/ 0 h 241"/>
                <a:gd name="T2" fmla="*/ 364 w 364"/>
                <a:gd name="T3" fmla="*/ 118 h 241"/>
                <a:gd name="T4" fmla="*/ 364 w 364"/>
                <a:gd name="T5" fmla="*/ 241 h 241"/>
                <a:gd name="T6" fmla="*/ 0 w 364"/>
                <a:gd name="T7" fmla="*/ 100 h 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"/>
                <a:gd name="T13" fmla="*/ 0 h 241"/>
                <a:gd name="T14" fmla="*/ 364 w 364"/>
                <a:gd name="T15" fmla="*/ 241 h 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" h="241">
                  <a:moveTo>
                    <a:pt x="0" y="0"/>
                  </a:moveTo>
                  <a:lnTo>
                    <a:pt x="364" y="118"/>
                  </a:lnTo>
                  <a:lnTo>
                    <a:pt x="364" y="241"/>
                  </a:lnTo>
                  <a:lnTo>
                    <a:pt x="0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262"/>
            <p:cNvSpPr>
              <a:spLocks noChangeAspect="1"/>
            </p:cNvSpPr>
            <p:nvPr/>
          </p:nvSpPr>
          <p:spPr bwMode="auto">
            <a:xfrm>
              <a:off x="2698" y="1980"/>
              <a:ext cx="244" cy="279"/>
            </a:xfrm>
            <a:custGeom>
              <a:avLst/>
              <a:gdLst>
                <a:gd name="T0" fmla="*/ 0 w 244"/>
                <a:gd name="T1" fmla="*/ 33 h 279"/>
                <a:gd name="T2" fmla="*/ 0 w 244"/>
                <a:gd name="T3" fmla="*/ 33 h 279"/>
                <a:gd name="T4" fmla="*/ 9 w 244"/>
                <a:gd name="T5" fmla="*/ 0 h 279"/>
                <a:gd name="T6" fmla="*/ 244 w 244"/>
                <a:gd name="T7" fmla="*/ 236 h 279"/>
                <a:gd name="T8" fmla="*/ 244 w 244"/>
                <a:gd name="T9" fmla="*/ 279 h 279"/>
                <a:gd name="T10" fmla="*/ 0 w 244"/>
                <a:gd name="T11" fmla="*/ 33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279"/>
                <a:gd name="T20" fmla="*/ 244 w 244"/>
                <a:gd name="T21" fmla="*/ 279 h 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279">
                  <a:moveTo>
                    <a:pt x="0" y="33"/>
                  </a:moveTo>
                  <a:lnTo>
                    <a:pt x="0" y="33"/>
                  </a:lnTo>
                  <a:lnTo>
                    <a:pt x="9" y="0"/>
                  </a:lnTo>
                  <a:lnTo>
                    <a:pt x="244" y="236"/>
                  </a:lnTo>
                  <a:lnTo>
                    <a:pt x="244" y="27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263"/>
            <p:cNvSpPr>
              <a:spLocks noChangeAspect="1"/>
            </p:cNvSpPr>
            <p:nvPr/>
          </p:nvSpPr>
          <p:spPr bwMode="auto">
            <a:xfrm>
              <a:off x="2698" y="1980"/>
              <a:ext cx="244" cy="279"/>
            </a:xfrm>
            <a:custGeom>
              <a:avLst/>
              <a:gdLst>
                <a:gd name="T0" fmla="*/ 9 w 244"/>
                <a:gd name="T1" fmla="*/ 0 h 279"/>
                <a:gd name="T2" fmla="*/ 244 w 244"/>
                <a:gd name="T3" fmla="*/ 236 h 279"/>
                <a:gd name="T4" fmla="*/ 244 w 244"/>
                <a:gd name="T5" fmla="*/ 279 h 279"/>
                <a:gd name="T6" fmla="*/ 0 w 244"/>
                <a:gd name="T7" fmla="*/ 33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279"/>
                <a:gd name="T14" fmla="*/ 244 w 244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279">
                  <a:moveTo>
                    <a:pt x="9" y="0"/>
                  </a:moveTo>
                  <a:lnTo>
                    <a:pt x="244" y="236"/>
                  </a:lnTo>
                  <a:lnTo>
                    <a:pt x="244" y="279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264"/>
            <p:cNvSpPr>
              <a:spLocks noChangeAspect="1"/>
            </p:cNvSpPr>
            <p:nvPr/>
          </p:nvSpPr>
          <p:spPr bwMode="auto">
            <a:xfrm>
              <a:off x="2634" y="2155"/>
              <a:ext cx="308" cy="151"/>
            </a:xfrm>
            <a:custGeom>
              <a:avLst/>
              <a:gdLst>
                <a:gd name="T0" fmla="*/ 308 w 308"/>
                <a:gd name="T1" fmla="*/ 151 h 151"/>
                <a:gd name="T2" fmla="*/ 308 w 308"/>
                <a:gd name="T3" fmla="*/ 151 h 151"/>
                <a:gd name="T4" fmla="*/ 308 w 308"/>
                <a:gd name="T5" fmla="*/ 99 h 151"/>
                <a:gd name="T6" fmla="*/ 17 w 308"/>
                <a:gd name="T7" fmla="*/ 0 h 151"/>
                <a:gd name="T8" fmla="*/ 0 w 308"/>
                <a:gd name="T9" fmla="*/ 47 h 151"/>
                <a:gd name="T10" fmla="*/ 308 w 308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8"/>
                <a:gd name="T19" fmla="*/ 0 h 151"/>
                <a:gd name="T20" fmla="*/ 308 w 308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8" h="151">
                  <a:moveTo>
                    <a:pt x="308" y="151"/>
                  </a:moveTo>
                  <a:lnTo>
                    <a:pt x="308" y="151"/>
                  </a:lnTo>
                  <a:lnTo>
                    <a:pt x="308" y="99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30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265"/>
            <p:cNvSpPr>
              <a:spLocks noChangeAspect="1"/>
            </p:cNvSpPr>
            <p:nvPr/>
          </p:nvSpPr>
          <p:spPr bwMode="auto">
            <a:xfrm>
              <a:off x="2634" y="2155"/>
              <a:ext cx="308" cy="156"/>
            </a:xfrm>
            <a:custGeom>
              <a:avLst/>
              <a:gdLst>
                <a:gd name="T0" fmla="*/ 308 w 308"/>
                <a:gd name="T1" fmla="*/ 99 h 156"/>
                <a:gd name="T2" fmla="*/ 17 w 308"/>
                <a:gd name="T3" fmla="*/ 0 h 156"/>
                <a:gd name="T4" fmla="*/ 0 w 308"/>
                <a:gd name="T5" fmla="*/ 47 h 156"/>
                <a:gd name="T6" fmla="*/ 308 w 3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156"/>
                <a:gd name="T14" fmla="*/ 308 w 3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156">
                  <a:moveTo>
                    <a:pt x="308" y="99"/>
                  </a:moveTo>
                  <a:lnTo>
                    <a:pt x="17" y="0"/>
                  </a:lnTo>
                  <a:lnTo>
                    <a:pt x="0" y="47"/>
                  </a:lnTo>
                  <a:lnTo>
                    <a:pt x="308" y="1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266"/>
            <p:cNvSpPr>
              <a:spLocks noChangeAspect="1"/>
            </p:cNvSpPr>
            <p:nvPr/>
          </p:nvSpPr>
          <p:spPr bwMode="auto">
            <a:xfrm>
              <a:off x="2309" y="3015"/>
              <a:ext cx="633" cy="137"/>
            </a:xfrm>
            <a:custGeom>
              <a:avLst/>
              <a:gdLst>
                <a:gd name="T0" fmla="*/ 0 w 633"/>
                <a:gd name="T1" fmla="*/ 137 h 137"/>
                <a:gd name="T2" fmla="*/ 0 w 633"/>
                <a:gd name="T3" fmla="*/ 137 h 137"/>
                <a:gd name="T4" fmla="*/ 8 w 633"/>
                <a:gd name="T5" fmla="*/ 104 h 137"/>
                <a:gd name="T6" fmla="*/ 633 w 633"/>
                <a:gd name="T7" fmla="*/ 0 h 137"/>
                <a:gd name="T8" fmla="*/ 633 w 633"/>
                <a:gd name="T9" fmla="*/ 38 h 137"/>
                <a:gd name="T10" fmla="*/ 0 w 633"/>
                <a:gd name="T11" fmla="*/ 137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137"/>
                <a:gd name="T20" fmla="*/ 633 w 633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137">
                  <a:moveTo>
                    <a:pt x="0" y="137"/>
                  </a:moveTo>
                  <a:lnTo>
                    <a:pt x="0" y="137"/>
                  </a:lnTo>
                  <a:lnTo>
                    <a:pt x="8" y="104"/>
                  </a:lnTo>
                  <a:lnTo>
                    <a:pt x="633" y="0"/>
                  </a:lnTo>
                  <a:lnTo>
                    <a:pt x="633" y="38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67"/>
            <p:cNvSpPr>
              <a:spLocks noChangeAspect="1"/>
            </p:cNvSpPr>
            <p:nvPr/>
          </p:nvSpPr>
          <p:spPr bwMode="auto">
            <a:xfrm>
              <a:off x="2309" y="3015"/>
              <a:ext cx="633" cy="137"/>
            </a:xfrm>
            <a:custGeom>
              <a:avLst/>
              <a:gdLst>
                <a:gd name="T0" fmla="*/ 8 w 633"/>
                <a:gd name="T1" fmla="*/ 104 h 137"/>
                <a:gd name="T2" fmla="*/ 633 w 633"/>
                <a:gd name="T3" fmla="*/ 0 h 137"/>
                <a:gd name="T4" fmla="*/ 633 w 633"/>
                <a:gd name="T5" fmla="*/ 38 h 137"/>
                <a:gd name="T6" fmla="*/ 0 w 633"/>
                <a:gd name="T7" fmla="*/ 137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3"/>
                <a:gd name="T13" fmla="*/ 0 h 137"/>
                <a:gd name="T14" fmla="*/ 633 w 633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3" h="137">
                  <a:moveTo>
                    <a:pt x="8" y="104"/>
                  </a:moveTo>
                  <a:lnTo>
                    <a:pt x="633" y="0"/>
                  </a:lnTo>
                  <a:lnTo>
                    <a:pt x="633" y="38"/>
                  </a:lnTo>
                  <a:lnTo>
                    <a:pt x="0" y="1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68"/>
            <p:cNvSpPr>
              <a:spLocks noChangeAspect="1"/>
            </p:cNvSpPr>
            <p:nvPr/>
          </p:nvSpPr>
          <p:spPr bwMode="auto">
            <a:xfrm>
              <a:off x="2407" y="2826"/>
              <a:ext cx="535" cy="577"/>
            </a:xfrm>
            <a:custGeom>
              <a:avLst/>
              <a:gdLst>
                <a:gd name="T0" fmla="*/ 0 w 535"/>
                <a:gd name="T1" fmla="*/ 33 h 577"/>
                <a:gd name="T2" fmla="*/ 0 w 535"/>
                <a:gd name="T3" fmla="*/ 33 h 577"/>
                <a:gd name="T4" fmla="*/ 9 w 535"/>
                <a:gd name="T5" fmla="*/ 0 h 577"/>
                <a:gd name="T6" fmla="*/ 535 w 535"/>
                <a:gd name="T7" fmla="*/ 525 h 577"/>
                <a:gd name="T8" fmla="*/ 535 w 535"/>
                <a:gd name="T9" fmla="*/ 577 h 577"/>
                <a:gd name="T10" fmla="*/ 0 w 535"/>
                <a:gd name="T11" fmla="*/ 33 h 5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577"/>
                <a:gd name="T20" fmla="*/ 535 w 535"/>
                <a:gd name="T21" fmla="*/ 577 h 5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577">
                  <a:moveTo>
                    <a:pt x="0" y="33"/>
                  </a:moveTo>
                  <a:lnTo>
                    <a:pt x="0" y="33"/>
                  </a:lnTo>
                  <a:lnTo>
                    <a:pt x="9" y="0"/>
                  </a:lnTo>
                  <a:lnTo>
                    <a:pt x="535" y="525"/>
                  </a:lnTo>
                  <a:lnTo>
                    <a:pt x="535" y="57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69"/>
            <p:cNvSpPr>
              <a:spLocks noChangeAspect="1"/>
            </p:cNvSpPr>
            <p:nvPr/>
          </p:nvSpPr>
          <p:spPr bwMode="auto">
            <a:xfrm>
              <a:off x="2407" y="2826"/>
              <a:ext cx="535" cy="577"/>
            </a:xfrm>
            <a:custGeom>
              <a:avLst/>
              <a:gdLst>
                <a:gd name="T0" fmla="*/ 9 w 535"/>
                <a:gd name="T1" fmla="*/ 0 h 577"/>
                <a:gd name="T2" fmla="*/ 535 w 535"/>
                <a:gd name="T3" fmla="*/ 525 h 577"/>
                <a:gd name="T4" fmla="*/ 535 w 535"/>
                <a:gd name="T5" fmla="*/ 577 h 577"/>
                <a:gd name="T6" fmla="*/ 0 w 535"/>
                <a:gd name="T7" fmla="*/ 33 h 5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5"/>
                <a:gd name="T13" fmla="*/ 0 h 577"/>
                <a:gd name="T14" fmla="*/ 535 w 535"/>
                <a:gd name="T15" fmla="*/ 577 h 5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5" h="577">
                  <a:moveTo>
                    <a:pt x="9" y="0"/>
                  </a:moveTo>
                  <a:lnTo>
                    <a:pt x="535" y="525"/>
                  </a:lnTo>
                  <a:lnTo>
                    <a:pt x="535" y="577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70"/>
            <p:cNvSpPr>
              <a:spLocks noChangeAspect="1"/>
            </p:cNvSpPr>
            <p:nvPr/>
          </p:nvSpPr>
          <p:spPr bwMode="auto">
            <a:xfrm>
              <a:off x="2536" y="2424"/>
              <a:ext cx="406" cy="203"/>
            </a:xfrm>
            <a:custGeom>
              <a:avLst/>
              <a:gdLst>
                <a:gd name="T0" fmla="*/ 406 w 406"/>
                <a:gd name="T1" fmla="*/ 203 h 203"/>
                <a:gd name="T2" fmla="*/ 406 w 406"/>
                <a:gd name="T3" fmla="*/ 203 h 203"/>
                <a:gd name="T4" fmla="*/ 406 w 406"/>
                <a:gd name="T5" fmla="*/ 142 h 203"/>
                <a:gd name="T6" fmla="*/ 17 w 406"/>
                <a:gd name="T7" fmla="*/ 0 h 203"/>
                <a:gd name="T8" fmla="*/ 0 w 406"/>
                <a:gd name="T9" fmla="*/ 52 h 203"/>
                <a:gd name="T10" fmla="*/ 406 w 406"/>
                <a:gd name="T11" fmla="*/ 203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6"/>
                <a:gd name="T19" fmla="*/ 0 h 203"/>
                <a:gd name="T20" fmla="*/ 406 w 406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6" h="203">
                  <a:moveTo>
                    <a:pt x="406" y="203"/>
                  </a:moveTo>
                  <a:lnTo>
                    <a:pt x="406" y="203"/>
                  </a:lnTo>
                  <a:lnTo>
                    <a:pt x="406" y="142"/>
                  </a:lnTo>
                  <a:lnTo>
                    <a:pt x="17" y="0"/>
                  </a:lnTo>
                  <a:lnTo>
                    <a:pt x="0" y="52"/>
                  </a:lnTo>
                  <a:lnTo>
                    <a:pt x="406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71"/>
            <p:cNvSpPr>
              <a:spLocks noChangeAspect="1"/>
            </p:cNvSpPr>
            <p:nvPr/>
          </p:nvSpPr>
          <p:spPr bwMode="auto">
            <a:xfrm>
              <a:off x="2536" y="2424"/>
              <a:ext cx="406" cy="203"/>
            </a:xfrm>
            <a:custGeom>
              <a:avLst/>
              <a:gdLst>
                <a:gd name="T0" fmla="*/ 406 w 406"/>
                <a:gd name="T1" fmla="*/ 142 h 203"/>
                <a:gd name="T2" fmla="*/ 17 w 406"/>
                <a:gd name="T3" fmla="*/ 0 h 203"/>
                <a:gd name="T4" fmla="*/ 0 w 406"/>
                <a:gd name="T5" fmla="*/ 52 h 203"/>
                <a:gd name="T6" fmla="*/ 406 w 406"/>
                <a:gd name="T7" fmla="*/ 203 h 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6"/>
                <a:gd name="T13" fmla="*/ 0 h 203"/>
                <a:gd name="T14" fmla="*/ 406 w 406"/>
                <a:gd name="T15" fmla="*/ 203 h 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6" h="203">
                  <a:moveTo>
                    <a:pt x="406" y="142"/>
                  </a:moveTo>
                  <a:lnTo>
                    <a:pt x="17" y="0"/>
                  </a:lnTo>
                  <a:lnTo>
                    <a:pt x="0" y="52"/>
                  </a:lnTo>
                  <a:lnTo>
                    <a:pt x="406" y="2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72"/>
            <p:cNvSpPr>
              <a:spLocks noChangeAspect="1"/>
            </p:cNvSpPr>
            <p:nvPr/>
          </p:nvSpPr>
          <p:spPr bwMode="auto">
            <a:xfrm>
              <a:off x="2416" y="2774"/>
              <a:ext cx="526" cy="241"/>
            </a:xfrm>
            <a:custGeom>
              <a:avLst/>
              <a:gdLst>
                <a:gd name="T0" fmla="*/ 526 w 526"/>
                <a:gd name="T1" fmla="*/ 241 h 241"/>
                <a:gd name="T2" fmla="*/ 526 w 526"/>
                <a:gd name="T3" fmla="*/ 241 h 241"/>
                <a:gd name="T4" fmla="*/ 526 w 526"/>
                <a:gd name="T5" fmla="*/ 170 h 241"/>
                <a:gd name="T6" fmla="*/ 17 w 526"/>
                <a:gd name="T7" fmla="*/ 0 h 241"/>
                <a:gd name="T8" fmla="*/ 0 w 526"/>
                <a:gd name="T9" fmla="*/ 52 h 241"/>
                <a:gd name="T10" fmla="*/ 526 w 526"/>
                <a:gd name="T11" fmla="*/ 241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6"/>
                <a:gd name="T19" fmla="*/ 0 h 241"/>
                <a:gd name="T20" fmla="*/ 526 w 526"/>
                <a:gd name="T21" fmla="*/ 241 h 2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6" h="241">
                  <a:moveTo>
                    <a:pt x="526" y="241"/>
                  </a:moveTo>
                  <a:lnTo>
                    <a:pt x="526" y="241"/>
                  </a:lnTo>
                  <a:lnTo>
                    <a:pt x="526" y="170"/>
                  </a:lnTo>
                  <a:lnTo>
                    <a:pt x="17" y="0"/>
                  </a:lnTo>
                  <a:lnTo>
                    <a:pt x="0" y="52"/>
                  </a:lnTo>
                  <a:lnTo>
                    <a:pt x="526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73"/>
            <p:cNvSpPr>
              <a:spLocks noChangeAspect="1"/>
            </p:cNvSpPr>
            <p:nvPr/>
          </p:nvSpPr>
          <p:spPr bwMode="auto">
            <a:xfrm>
              <a:off x="2420" y="2774"/>
              <a:ext cx="522" cy="241"/>
            </a:xfrm>
            <a:custGeom>
              <a:avLst/>
              <a:gdLst>
                <a:gd name="T0" fmla="*/ 522 w 522"/>
                <a:gd name="T1" fmla="*/ 175 h 241"/>
                <a:gd name="T2" fmla="*/ 13 w 522"/>
                <a:gd name="T3" fmla="*/ 0 h 241"/>
                <a:gd name="T4" fmla="*/ 0 w 522"/>
                <a:gd name="T5" fmla="*/ 52 h 241"/>
                <a:gd name="T6" fmla="*/ 522 w 522"/>
                <a:gd name="T7" fmla="*/ 241 h 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2"/>
                <a:gd name="T13" fmla="*/ 0 h 241"/>
                <a:gd name="T14" fmla="*/ 522 w 522"/>
                <a:gd name="T15" fmla="*/ 241 h 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2" h="241">
                  <a:moveTo>
                    <a:pt x="522" y="175"/>
                  </a:moveTo>
                  <a:lnTo>
                    <a:pt x="13" y="0"/>
                  </a:lnTo>
                  <a:lnTo>
                    <a:pt x="0" y="52"/>
                  </a:lnTo>
                  <a:lnTo>
                    <a:pt x="522" y="2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74"/>
            <p:cNvSpPr>
              <a:spLocks noChangeAspect="1"/>
            </p:cNvSpPr>
            <p:nvPr/>
          </p:nvSpPr>
          <p:spPr bwMode="auto">
            <a:xfrm>
              <a:off x="2287" y="3157"/>
              <a:ext cx="655" cy="316"/>
            </a:xfrm>
            <a:custGeom>
              <a:avLst/>
              <a:gdLst>
                <a:gd name="T0" fmla="*/ 655 w 655"/>
                <a:gd name="T1" fmla="*/ 316 h 316"/>
                <a:gd name="T2" fmla="*/ 655 w 655"/>
                <a:gd name="T3" fmla="*/ 316 h 316"/>
                <a:gd name="T4" fmla="*/ 655 w 655"/>
                <a:gd name="T5" fmla="*/ 241 h 316"/>
                <a:gd name="T6" fmla="*/ 13 w 655"/>
                <a:gd name="T7" fmla="*/ 0 h 316"/>
                <a:gd name="T8" fmla="*/ 0 w 655"/>
                <a:gd name="T9" fmla="*/ 56 h 316"/>
                <a:gd name="T10" fmla="*/ 655 w 655"/>
                <a:gd name="T11" fmla="*/ 316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316"/>
                <a:gd name="T20" fmla="*/ 655 w 655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316">
                  <a:moveTo>
                    <a:pt x="655" y="316"/>
                  </a:moveTo>
                  <a:lnTo>
                    <a:pt x="655" y="316"/>
                  </a:lnTo>
                  <a:lnTo>
                    <a:pt x="655" y="241"/>
                  </a:lnTo>
                  <a:lnTo>
                    <a:pt x="13" y="0"/>
                  </a:lnTo>
                  <a:lnTo>
                    <a:pt x="0" y="56"/>
                  </a:lnTo>
                  <a:lnTo>
                    <a:pt x="655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75"/>
            <p:cNvSpPr>
              <a:spLocks noChangeAspect="1"/>
            </p:cNvSpPr>
            <p:nvPr/>
          </p:nvSpPr>
          <p:spPr bwMode="auto">
            <a:xfrm>
              <a:off x="2287" y="3157"/>
              <a:ext cx="655" cy="316"/>
            </a:xfrm>
            <a:custGeom>
              <a:avLst/>
              <a:gdLst>
                <a:gd name="T0" fmla="*/ 655 w 655"/>
                <a:gd name="T1" fmla="*/ 241 h 316"/>
                <a:gd name="T2" fmla="*/ 13 w 655"/>
                <a:gd name="T3" fmla="*/ 0 h 316"/>
                <a:gd name="T4" fmla="*/ 0 w 655"/>
                <a:gd name="T5" fmla="*/ 56 h 316"/>
                <a:gd name="T6" fmla="*/ 655 w 655"/>
                <a:gd name="T7" fmla="*/ 316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5"/>
                <a:gd name="T13" fmla="*/ 0 h 316"/>
                <a:gd name="T14" fmla="*/ 655 w 655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5" h="316">
                  <a:moveTo>
                    <a:pt x="655" y="241"/>
                  </a:moveTo>
                  <a:lnTo>
                    <a:pt x="13" y="0"/>
                  </a:lnTo>
                  <a:lnTo>
                    <a:pt x="0" y="56"/>
                  </a:lnTo>
                  <a:lnTo>
                    <a:pt x="655" y="3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76"/>
            <p:cNvSpPr>
              <a:spLocks noChangeAspect="1"/>
            </p:cNvSpPr>
            <p:nvPr/>
          </p:nvSpPr>
          <p:spPr bwMode="auto">
            <a:xfrm>
              <a:off x="2433" y="2627"/>
              <a:ext cx="509" cy="142"/>
            </a:xfrm>
            <a:custGeom>
              <a:avLst/>
              <a:gdLst>
                <a:gd name="T0" fmla="*/ 0 w 509"/>
                <a:gd name="T1" fmla="*/ 142 h 142"/>
                <a:gd name="T2" fmla="*/ 0 w 509"/>
                <a:gd name="T3" fmla="*/ 142 h 142"/>
                <a:gd name="T4" fmla="*/ 13 w 509"/>
                <a:gd name="T5" fmla="*/ 109 h 142"/>
                <a:gd name="T6" fmla="*/ 509 w 509"/>
                <a:gd name="T7" fmla="*/ 0 h 142"/>
                <a:gd name="T8" fmla="*/ 509 w 509"/>
                <a:gd name="T9" fmla="*/ 43 h 142"/>
                <a:gd name="T10" fmla="*/ 0 w 509"/>
                <a:gd name="T11" fmla="*/ 142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9"/>
                <a:gd name="T19" fmla="*/ 0 h 142"/>
                <a:gd name="T20" fmla="*/ 509 w 509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9" h="142">
                  <a:moveTo>
                    <a:pt x="0" y="142"/>
                  </a:moveTo>
                  <a:lnTo>
                    <a:pt x="0" y="142"/>
                  </a:lnTo>
                  <a:lnTo>
                    <a:pt x="13" y="109"/>
                  </a:lnTo>
                  <a:lnTo>
                    <a:pt x="509" y="0"/>
                  </a:lnTo>
                  <a:lnTo>
                    <a:pt x="509" y="43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277"/>
            <p:cNvSpPr>
              <a:spLocks noChangeAspect="1"/>
            </p:cNvSpPr>
            <p:nvPr/>
          </p:nvSpPr>
          <p:spPr bwMode="auto">
            <a:xfrm>
              <a:off x="2437" y="2632"/>
              <a:ext cx="505" cy="142"/>
            </a:xfrm>
            <a:custGeom>
              <a:avLst/>
              <a:gdLst>
                <a:gd name="T0" fmla="*/ 9 w 505"/>
                <a:gd name="T1" fmla="*/ 104 h 142"/>
                <a:gd name="T2" fmla="*/ 505 w 505"/>
                <a:gd name="T3" fmla="*/ 0 h 142"/>
                <a:gd name="T4" fmla="*/ 505 w 505"/>
                <a:gd name="T5" fmla="*/ 38 h 142"/>
                <a:gd name="T6" fmla="*/ 0 w 505"/>
                <a:gd name="T7" fmla="*/ 142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5"/>
                <a:gd name="T13" fmla="*/ 0 h 142"/>
                <a:gd name="T14" fmla="*/ 505 w 505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5" h="142">
                  <a:moveTo>
                    <a:pt x="9" y="104"/>
                  </a:moveTo>
                  <a:lnTo>
                    <a:pt x="505" y="0"/>
                  </a:lnTo>
                  <a:lnTo>
                    <a:pt x="505" y="38"/>
                  </a:lnTo>
                  <a:lnTo>
                    <a:pt x="0" y="1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78"/>
            <p:cNvSpPr>
              <a:spLocks noChangeAspect="1"/>
            </p:cNvSpPr>
            <p:nvPr/>
          </p:nvSpPr>
          <p:spPr bwMode="auto">
            <a:xfrm>
              <a:off x="2527" y="2476"/>
              <a:ext cx="415" cy="468"/>
            </a:xfrm>
            <a:custGeom>
              <a:avLst/>
              <a:gdLst>
                <a:gd name="T0" fmla="*/ 0 w 415"/>
                <a:gd name="T1" fmla="*/ 33 h 468"/>
                <a:gd name="T2" fmla="*/ 0 w 415"/>
                <a:gd name="T3" fmla="*/ 33 h 468"/>
                <a:gd name="T4" fmla="*/ 9 w 415"/>
                <a:gd name="T5" fmla="*/ 0 h 468"/>
                <a:gd name="T6" fmla="*/ 415 w 415"/>
                <a:gd name="T7" fmla="*/ 416 h 468"/>
                <a:gd name="T8" fmla="*/ 415 w 415"/>
                <a:gd name="T9" fmla="*/ 468 h 468"/>
                <a:gd name="T10" fmla="*/ 0 w 415"/>
                <a:gd name="T11" fmla="*/ 33 h 4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5"/>
                <a:gd name="T19" fmla="*/ 0 h 468"/>
                <a:gd name="T20" fmla="*/ 415 w 415"/>
                <a:gd name="T21" fmla="*/ 468 h 4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5" h="468">
                  <a:moveTo>
                    <a:pt x="0" y="33"/>
                  </a:moveTo>
                  <a:lnTo>
                    <a:pt x="0" y="33"/>
                  </a:lnTo>
                  <a:lnTo>
                    <a:pt x="9" y="0"/>
                  </a:lnTo>
                  <a:lnTo>
                    <a:pt x="415" y="416"/>
                  </a:lnTo>
                  <a:lnTo>
                    <a:pt x="415" y="46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79"/>
            <p:cNvSpPr>
              <a:spLocks noChangeAspect="1"/>
            </p:cNvSpPr>
            <p:nvPr/>
          </p:nvSpPr>
          <p:spPr bwMode="auto">
            <a:xfrm>
              <a:off x="2527" y="2476"/>
              <a:ext cx="415" cy="468"/>
            </a:xfrm>
            <a:custGeom>
              <a:avLst/>
              <a:gdLst>
                <a:gd name="T0" fmla="*/ 9 w 415"/>
                <a:gd name="T1" fmla="*/ 0 h 468"/>
                <a:gd name="T2" fmla="*/ 415 w 415"/>
                <a:gd name="T3" fmla="*/ 416 h 468"/>
                <a:gd name="T4" fmla="*/ 415 w 415"/>
                <a:gd name="T5" fmla="*/ 468 h 468"/>
                <a:gd name="T6" fmla="*/ 0 w 415"/>
                <a:gd name="T7" fmla="*/ 33 h 4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468"/>
                <a:gd name="T14" fmla="*/ 415 w 415"/>
                <a:gd name="T15" fmla="*/ 468 h 4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468">
                  <a:moveTo>
                    <a:pt x="9" y="0"/>
                  </a:moveTo>
                  <a:lnTo>
                    <a:pt x="415" y="416"/>
                  </a:lnTo>
                  <a:lnTo>
                    <a:pt x="415" y="468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80"/>
            <p:cNvSpPr>
              <a:spLocks noChangeAspect="1"/>
            </p:cNvSpPr>
            <p:nvPr/>
          </p:nvSpPr>
          <p:spPr bwMode="auto">
            <a:xfrm>
              <a:off x="2557" y="2311"/>
              <a:ext cx="385" cy="113"/>
            </a:xfrm>
            <a:custGeom>
              <a:avLst/>
              <a:gdLst>
                <a:gd name="T0" fmla="*/ 0 w 385"/>
                <a:gd name="T1" fmla="*/ 113 h 113"/>
                <a:gd name="T2" fmla="*/ 0 w 385"/>
                <a:gd name="T3" fmla="*/ 113 h 113"/>
                <a:gd name="T4" fmla="*/ 13 w 385"/>
                <a:gd name="T5" fmla="*/ 75 h 113"/>
                <a:gd name="T6" fmla="*/ 385 w 385"/>
                <a:gd name="T7" fmla="*/ 0 h 113"/>
                <a:gd name="T8" fmla="*/ 385 w 385"/>
                <a:gd name="T9" fmla="*/ 28 h 113"/>
                <a:gd name="T10" fmla="*/ 0 w 385"/>
                <a:gd name="T11" fmla="*/ 11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113"/>
                <a:gd name="T20" fmla="*/ 385 w 385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113">
                  <a:moveTo>
                    <a:pt x="0" y="113"/>
                  </a:moveTo>
                  <a:lnTo>
                    <a:pt x="0" y="113"/>
                  </a:lnTo>
                  <a:lnTo>
                    <a:pt x="13" y="75"/>
                  </a:lnTo>
                  <a:lnTo>
                    <a:pt x="385" y="0"/>
                  </a:lnTo>
                  <a:lnTo>
                    <a:pt x="385" y="28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81"/>
            <p:cNvSpPr>
              <a:spLocks noChangeAspect="1"/>
            </p:cNvSpPr>
            <p:nvPr/>
          </p:nvSpPr>
          <p:spPr bwMode="auto">
            <a:xfrm>
              <a:off x="2557" y="2311"/>
              <a:ext cx="385" cy="113"/>
            </a:xfrm>
            <a:custGeom>
              <a:avLst/>
              <a:gdLst>
                <a:gd name="T0" fmla="*/ 13 w 385"/>
                <a:gd name="T1" fmla="*/ 75 h 113"/>
                <a:gd name="T2" fmla="*/ 385 w 385"/>
                <a:gd name="T3" fmla="*/ 0 h 113"/>
                <a:gd name="T4" fmla="*/ 385 w 385"/>
                <a:gd name="T5" fmla="*/ 28 h 113"/>
                <a:gd name="T6" fmla="*/ 0 w 385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5"/>
                <a:gd name="T13" fmla="*/ 0 h 113"/>
                <a:gd name="T14" fmla="*/ 385 w 385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5" h="113">
                  <a:moveTo>
                    <a:pt x="13" y="75"/>
                  </a:moveTo>
                  <a:lnTo>
                    <a:pt x="385" y="0"/>
                  </a:lnTo>
                  <a:lnTo>
                    <a:pt x="385" y="28"/>
                  </a:lnTo>
                  <a:lnTo>
                    <a:pt x="0" y="1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82"/>
            <p:cNvSpPr>
              <a:spLocks noChangeAspect="1"/>
            </p:cNvSpPr>
            <p:nvPr/>
          </p:nvSpPr>
          <p:spPr bwMode="auto">
            <a:xfrm>
              <a:off x="2621" y="2207"/>
              <a:ext cx="321" cy="354"/>
            </a:xfrm>
            <a:custGeom>
              <a:avLst/>
              <a:gdLst>
                <a:gd name="T0" fmla="*/ 0 w 321"/>
                <a:gd name="T1" fmla="*/ 28 h 354"/>
                <a:gd name="T2" fmla="*/ 0 w 321"/>
                <a:gd name="T3" fmla="*/ 28 h 354"/>
                <a:gd name="T4" fmla="*/ 13 w 321"/>
                <a:gd name="T5" fmla="*/ 0 h 354"/>
                <a:gd name="T6" fmla="*/ 321 w 321"/>
                <a:gd name="T7" fmla="*/ 312 h 354"/>
                <a:gd name="T8" fmla="*/ 321 w 321"/>
                <a:gd name="T9" fmla="*/ 354 h 354"/>
                <a:gd name="T10" fmla="*/ 0 w 321"/>
                <a:gd name="T11" fmla="*/ 28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354"/>
                <a:gd name="T20" fmla="*/ 321 w 321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354">
                  <a:moveTo>
                    <a:pt x="0" y="28"/>
                  </a:moveTo>
                  <a:lnTo>
                    <a:pt x="0" y="28"/>
                  </a:lnTo>
                  <a:lnTo>
                    <a:pt x="13" y="0"/>
                  </a:lnTo>
                  <a:lnTo>
                    <a:pt x="321" y="312"/>
                  </a:lnTo>
                  <a:lnTo>
                    <a:pt x="321" y="35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83"/>
            <p:cNvSpPr>
              <a:spLocks noChangeAspect="1"/>
            </p:cNvSpPr>
            <p:nvPr/>
          </p:nvSpPr>
          <p:spPr bwMode="auto">
            <a:xfrm>
              <a:off x="2621" y="2207"/>
              <a:ext cx="321" cy="354"/>
            </a:xfrm>
            <a:custGeom>
              <a:avLst/>
              <a:gdLst>
                <a:gd name="T0" fmla="*/ 13 w 321"/>
                <a:gd name="T1" fmla="*/ 0 h 354"/>
                <a:gd name="T2" fmla="*/ 321 w 321"/>
                <a:gd name="T3" fmla="*/ 312 h 354"/>
                <a:gd name="T4" fmla="*/ 321 w 321"/>
                <a:gd name="T5" fmla="*/ 354 h 354"/>
                <a:gd name="T6" fmla="*/ 0 w 321"/>
                <a:gd name="T7" fmla="*/ 28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354"/>
                <a:gd name="T14" fmla="*/ 321 w 321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354">
                  <a:moveTo>
                    <a:pt x="13" y="0"/>
                  </a:moveTo>
                  <a:lnTo>
                    <a:pt x="321" y="312"/>
                  </a:lnTo>
                  <a:lnTo>
                    <a:pt x="321" y="354"/>
                  </a:lnTo>
                  <a:lnTo>
                    <a:pt x="0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84"/>
            <p:cNvSpPr>
              <a:spLocks noChangeAspect="1"/>
            </p:cNvSpPr>
            <p:nvPr/>
          </p:nvSpPr>
          <p:spPr bwMode="auto">
            <a:xfrm>
              <a:off x="2155" y="1843"/>
              <a:ext cx="847" cy="1876"/>
            </a:xfrm>
            <a:custGeom>
              <a:avLst/>
              <a:gdLst>
                <a:gd name="T0" fmla="*/ 847 w 847"/>
                <a:gd name="T1" fmla="*/ 1876 h 1876"/>
                <a:gd name="T2" fmla="*/ 787 w 847"/>
                <a:gd name="T3" fmla="*/ 1853 h 1876"/>
                <a:gd name="T4" fmla="*/ 787 w 847"/>
                <a:gd name="T5" fmla="*/ 1630 h 1876"/>
                <a:gd name="T6" fmla="*/ 132 w 847"/>
                <a:gd name="T7" fmla="*/ 1370 h 1876"/>
                <a:gd name="T8" fmla="*/ 51 w 847"/>
                <a:gd name="T9" fmla="*/ 1593 h 1876"/>
                <a:gd name="T10" fmla="*/ 0 w 847"/>
                <a:gd name="T11" fmla="*/ 1574 h 1876"/>
                <a:gd name="T12" fmla="*/ 483 w 847"/>
                <a:gd name="T13" fmla="*/ 104 h 1876"/>
                <a:gd name="T14" fmla="*/ 483 w 847"/>
                <a:gd name="T15" fmla="*/ 0 h 18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7"/>
                <a:gd name="T25" fmla="*/ 0 h 1876"/>
                <a:gd name="T26" fmla="*/ 847 w 847"/>
                <a:gd name="T27" fmla="*/ 1876 h 18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7" h="1876">
                  <a:moveTo>
                    <a:pt x="847" y="1876"/>
                  </a:moveTo>
                  <a:lnTo>
                    <a:pt x="787" y="1853"/>
                  </a:lnTo>
                  <a:lnTo>
                    <a:pt x="787" y="1630"/>
                  </a:lnTo>
                  <a:lnTo>
                    <a:pt x="132" y="1370"/>
                  </a:lnTo>
                  <a:lnTo>
                    <a:pt x="51" y="1593"/>
                  </a:lnTo>
                  <a:lnTo>
                    <a:pt x="0" y="1574"/>
                  </a:lnTo>
                  <a:lnTo>
                    <a:pt x="483" y="104"/>
                  </a:lnTo>
                  <a:lnTo>
                    <a:pt x="483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85"/>
            <p:cNvSpPr>
              <a:spLocks noChangeAspect="1" noChangeShapeType="1"/>
            </p:cNvSpPr>
            <p:nvPr/>
          </p:nvSpPr>
          <p:spPr bwMode="auto">
            <a:xfrm>
              <a:off x="2420" y="2826"/>
              <a:ext cx="522" cy="18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86"/>
            <p:cNvSpPr>
              <a:spLocks noChangeAspect="1" noChangeShapeType="1"/>
            </p:cNvSpPr>
            <p:nvPr/>
          </p:nvSpPr>
          <p:spPr bwMode="auto">
            <a:xfrm flipH="1" flipV="1">
              <a:off x="2536" y="2476"/>
              <a:ext cx="406" cy="15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87"/>
            <p:cNvSpPr>
              <a:spLocks noChangeAspect="1" noChangeShapeType="1"/>
            </p:cNvSpPr>
            <p:nvPr/>
          </p:nvSpPr>
          <p:spPr bwMode="auto">
            <a:xfrm flipH="1" flipV="1">
              <a:off x="2634" y="2207"/>
              <a:ext cx="308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88"/>
            <p:cNvSpPr>
              <a:spLocks noChangeAspect="1" noChangeShapeType="1"/>
            </p:cNvSpPr>
            <p:nvPr/>
          </p:nvSpPr>
          <p:spPr bwMode="auto">
            <a:xfrm flipH="1" flipV="1">
              <a:off x="2638" y="1947"/>
              <a:ext cx="364" cy="14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89"/>
            <p:cNvSpPr>
              <a:spLocks noChangeAspect="1"/>
            </p:cNvSpPr>
            <p:nvPr/>
          </p:nvSpPr>
          <p:spPr bwMode="auto">
            <a:xfrm>
              <a:off x="3002" y="2065"/>
              <a:ext cx="64" cy="1654"/>
            </a:xfrm>
            <a:custGeom>
              <a:avLst/>
              <a:gdLst>
                <a:gd name="T0" fmla="*/ 64 w 64"/>
                <a:gd name="T1" fmla="*/ 1631 h 1654"/>
                <a:gd name="T2" fmla="*/ 64 w 64"/>
                <a:gd name="T3" fmla="*/ 1631 h 1654"/>
                <a:gd name="T4" fmla="*/ 64 w 64"/>
                <a:gd name="T5" fmla="*/ 0 h 1654"/>
                <a:gd name="T6" fmla="*/ 0 w 64"/>
                <a:gd name="T7" fmla="*/ 23 h 1654"/>
                <a:gd name="T8" fmla="*/ 0 w 64"/>
                <a:gd name="T9" fmla="*/ 1654 h 1654"/>
                <a:gd name="T10" fmla="*/ 64 w 64"/>
                <a:gd name="T11" fmla="*/ 1631 h 1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4"/>
                <a:gd name="T20" fmla="*/ 64 w 64"/>
                <a:gd name="T21" fmla="*/ 1654 h 1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4">
                  <a:moveTo>
                    <a:pt x="64" y="1631"/>
                  </a:moveTo>
                  <a:lnTo>
                    <a:pt x="64" y="1631"/>
                  </a:lnTo>
                  <a:lnTo>
                    <a:pt x="64" y="0"/>
                  </a:lnTo>
                  <a:lnTo>
                    <a:pt x="0" y="23"/>
                  </a:lnTo>
                  <a:lnTo>
                    <a:pt x="0" y="1654"/>
                  </a:lnTo>
                  <a:lnTo>
                    <a:pt x="64" y="163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90"/>
            <p:cNvSpPr>
              <a:spLocks noChangeAspect="1"/>
            </p:cNvSpPr>
            <p:nvPr/>
          </p:nvSpPr>
          <p:spPr bwMode="auto">
            <a:xfrm>
              <a:off x="3002" y="2065"/>
              <a:ext cx="64" cy="1654"/>
            </a:xfrm>
            <a:custGeom>
              <a:avLst/>
              <a:gdLst>
                <a:gd name="T0" fmla="*/ 64 w 64"/>
                <a:gd name="T1" fmla="*/ 0 h 1654"/>
                <a:gd name="T2" fmla="*/ 0 w 64"/>
                <a:gd name="T3" fmla="*/ 23 h 1654"/>
                <a:gd name="T4" fmla="*/ 0 w 64"/>
                <a:gd name="T5" fmla="*/ 1654 h 1654"/>
                <a:gd name="T6" fmla="*/ 64 w 64"/>
                <a:gd name="T7" fmla="*/ 1631 h 1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654"/>
                <a:gd name="T14" fmla="*/ 64 w 64"/>
                <a:gd name="T15" fmla="*/ 1654 h 1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654">
                  <a:moveTo>
                    <a:pt x="64" y="0"/>
                  </a:moveTo>
                  <a:lnTo>
                    <a:pt x="0" y="23"/>
                  </a:lnTo>
                  <a:lnTo>
                    <a:pt x="0" y="1654"/>
                  </a:lnTo>
                  <a:lnTo>
                    <a:pt x="64" y="16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91"/>
            <p:cNvSpPr>
              <a:spLocks noChangeAspect="1"/>
            </p:cNvSpPr>
            <p:nvPr/>
          </p:nvSpPr>
          <p:spPr bwMode="auto">
            <a:xfrm>
              <a:off x="3297" y="1947"/>
              <a:ext cx="552" cy="1489"/>
            </a:xfrm>
            <a:custGeom>
              <a:avLst/>
              <a:gdLst>
                <a:gd name="T0" fmla="*/ 552 w 552"/>
                <a:gd name="T1" fmla="*/ 1470 h 1489"/>
                <a:gd name="T2" fmla="*/ 552 w 552"/>
                <a:gd name="T3" fmla="*/ 1470 h 1489"/>
                <a:gd name="T4" fmla="*/ 64 w 552"/>
                <a:gd name="T5" fmla="*/ 0 h 1489"/>
                <a:gd name="T6" fmla="*/ 0 w 552"/>
                <a:gd name="T7" fmla="*/ 28 h 1489"/>
                <a:gd name="T8" fmla="*/ 501 w 552"/>
                <a:gd name="T9" fmla="*/ 1489 h 1489"/>
                <a:gd name="T10" fmla="*/ 552 w 552"/>
                <a:gd name="T11" fmla="*/ 1470 h 1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2"/>
                <a:gd name="T19" fmla="*/ 0 h 1489"/>
                <a:gd name="T20" fmla="*/ 552 w 552"/>
                <a:gd name="T21" fmla="*/ 1489 h 14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2" h="1489">
                  <a:moveTo>
                    <a:pt x="552" y="1470"/>
                  </a:moveTo>
                  <a:lnTo>
                    <a:pt x="552" y="1470"/>
                  </a:lnTo>
                  <a:lnTo>
                    <a:pt x="64" y="0"/>
                  </a:lnTo>
                  <a:lnTo>
                    <a:pt x="0" y="28"/>
                  </a:lnTo>
                  <a:lnTo>
                    <a:pt x="501" y="1489"/>
                  </a:lnTo>
                  <a:lnTo>
                    <a:pt x="552" y="147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92"/>
            <p:cNvSpPr>
              <a:spLocks noChangeAspect="1"/>
            </p:cNvSpPr>
            <p:nvPr/>
          </p:nvSpPr>
          <p:spPr bwMode="auto">
            <a:xfrm>
              <a:off x="3297" y="1947"/>
              <a:ext cx="552" cy="1489"/>
            </a:xfrm>
            <a:custGeom>
              <a:avLst/>
              <a:gdLst>
                <a:gd name="T0" fmla="*/ 64 w 552"/>
                <a:gd name="T1" fmla="*/ 0 h 1489"/>
                <a:gd name="T2" fmla="*/ 0 w 552"/>
                <a:gd name="T3" fmla="*/ 28 h 1489"/>
                <a:gd name="T4" fmla="*/ 501 w 552"/>
                <a:gd name="T5" fmla="*/ 1489 h 1489"/>
                <a:gd name="T6" fmla="*/ 552 w 552"/>
                <a:gd name="T7" fmla="*/ 1470 h 14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1489"/>
                <a:gd name="T14" fmla="*/ 552 w 552"/>
                <a:gd name="T15" fmla="*/ 1489 h 14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1489">
                  <a:moveTo>
                    <a:pt x="64" y="0"/>
                  </a:moveTo>
                  <a:lnTo>
                    <a:pt x="0" y="28"/>
                  </a:lnTo>
                  <a:lnTo>
                    <a:pt x="501" y="1489"/>
                  </a:lnTo>
                  <a:lnTo>
                    <a:pt x="552" y="14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93"/>
            <p:cNvSpPr>
              <a:spLocks noChangeAspect="1"/>
            </p:cNvSpPr>
            <p:nvPr/>
          </p:nvSpPr>
          <p:spPr bwMode="auto">
            <a:xfrm>
              <a:off x="3002" y="1843"/>
              <a:ext cx="363" cy="245"/>
            </a:xfrm>
            <a:custGeom>
              <a:avLst/>
              <a:gdLst>
                <a:gd name="T0" fmla="*/ 363 w 363"/>
                <a:gd name="T1" fmla="*/ 104 h 245"/>
                <a:gd name="T2" fmla="*/ 363 w 363"/>
                <a:gd name="T3" fmla="*/ 104 h 245"/>
                <a:gd name="T4" fmla="*/ 363 w 363"/>
                <a:gd name="T5" fmla="*/ 0 h 245"/>
                <a:gd name="T6" fmla="*/ 0 w 363"/>
                <a:gd name="T7" fmla="*/ 122 h 245"/>
                <a:gd name="T8" fmla="*/ 0 w 363"/>
                <a:gd name="T9" fmla="*/ 245 h 245"/>
                <a:gd name="T10" fmla="*/ 363 w 363"/>
                <a:gd name="T11" fmla="*/ 104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245"/>
                <a:gd name="T20" fmla="*/ 363 w 363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245">
                  <a:moveTo>
                    <a:pt x="363" y="104"/>
                  </a:moveTo>
                  <a:lnTo>
                    <a:pt x="363" y="104"/>
                  </a:lnTo>
                  <a:lnTo>
                    <a:pt x="363" y="0"/>
                  </a:lnTo>
                  <a:lnTo>
                    <a:pt x="0" y="122"/>
                  </a:lnTo>
                  <a:lnTo>
                    <a:pt x="0" y="245"/>
                  </a:lnTo>
                  <a:lnTo>
                    <a:pt x="363" y="10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94"/>
            <p:cNvSpPr>
              <a:spLocks noChangeAspect="1"/>
            </p:cNvSpPr>
            <p:nvPr/>
          </p:nvSpPr>
          <p:spPr bwMode="auto">
            <a:xfrm>
              <a:off x="3002" y="1847"/>
              <a:ext cx="363" cy="241"/>
            </a:xfrm>
            <a:custGeom>
              <a:avLst/>
              <a:gdLst>
                <a:gd name="T0" fmla="*/ 363 w 363"/>
                <a:gd name="T1" fmla="*/ 0 h 241"/>
                <a:gd name="T2" fmla="*/ 0 w 363"/>
                <a:gd name="T3" fmla="*/ 118 h 241"/>
                <a:gd name="T4" fmla="*/ 0 w 363"/>
                <a:gd name="T5" fmla="*/ 241 h 241"/>
                <a:gd name="T6" fmla="*/ 363 w 363"/>
                <a:gd name="T7" fmla="*/ 100 h 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41"/>
                <a:gd name="T14" fmla="*/ 363 w 363"/>
                <a:gd name="T15" fmla="*/ 241 h 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41">
                  <a:moveTo>
                    <a:pt x="363" y="0"/>
                  </a:moveTo>
                  <a:lnTo>
                    <a:pt x="0" y="118"/>
                  </a:lnTo>
                  <a:lnTo>
                    <a:pt x="0" y="241"/>
                  </a:lnTo>
                  <a:lnTo>
                    <a:pt x="363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95"/>
            <p:cNvSpPr>
              <a:spLocks noChangeAspect="1"/>
            </p:cNvSpPr>
            <p:nvPr/>
          </p:nvSpPr>
          <p:spPr bwMode="auto">
            <a:xfrm>
              <a:off x="3066" y="2065"/>
              <a:ext cx="291" cy="90"/>
            </a:xfrm>
            <a:custGeom>
              <a:avLst/>
              <a:gdLst>
                <a:gd name="T0" fmla="*/ 291 w 291"/>
                <a:gd name="T1" fmla="*/ 90 h 90"/>
                <a:gd name="T2" fmla="*/ 291 w 291"/>
                <a:gd name="T3" fmla="*/ 90 h 90"/>
                <a:gd name="T4" fmla="*/ 282 w 291"/>
                <a:gd name="T5" fmla="*/ 52 h 90"/>
                <a:gd name="T6" fmla="*/ 0 w 291"/>
                <a:gd name="T7" fmla="*/ 0 h 90"/>
                <a:gd name="T8" fmla="*/ 0 w 291"/>
                <a:gd name="T9" fmla="*/ 28 h 90"/>
                <a:gd name="T10" fmla="*/ 291 w 291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1"/>
                <a:gd name="T19" fmla="*/ 0 h 90"/>
                <a:gd name="T20" fmla="*/ 291 w 291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1" h="90">
                  <a:moveTo>
                    <a:pt x="291" y="90"/>
                  </a:moveTo>
                  <a:lnTo>
                    <a:pt x="291" y="90"/>
                  </a:lnTo>
                  <a:lnTo>
                    <a:pt x="282" y="52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91" y="9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96"/>
            <p:cNvSpPr>
              <a:spLocks noChangeAspect="1"/>
            </p:cNvSpPr>
            <p:nvPr/>
          </p:nvSpPr>
          <p:spPr bwMode="auto">
            <a:xfrm>
              <a:off x="3066" y="2065"/>
              <a:ext cx="291" cy="90"/>
            </a:xfrm>
            <a:custGeom>
              <a:avLst/>
              <a:gdLst>
                <a:gd name="T0" fmla="*/ 282 w 291"/>
                <a:gd name="T1" fmla="*/ 52 h 90"/>
                <a:gd name="T2" fmla="*/ 0 w 291"/>
                <a:gd name="T3" fmla="*/ 0 h 90"/>
                <a:gd name="T4" fmla="*/ 0 w 291"/>
                <a:gd name="T5" fmla="*/ 28 h 90"/>
                <a:gd name="T6" fmla="*/ 291 w 291"/>
                <a:gd name="T7" fmla="*/ 9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1"/>
                <a:gd name="T13" fmla="*/ 0 h 90"/>
                <a:gd name="T14" fmla="*/ 291 w 291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1" h="90">
                  <a:moveTo>
                    <a:pt x="282" y="52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91" y="9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97"/>
            <p:cNvSpPr>
              <a:spLocks noChangeAspect="1"/>
            </p:cNvSpPr>
            <p:nvPr/>
          </p:nvSpPr>
          <p:spPr bwMode="auto">
            <a:xfrm>
              <a:off x="3066" y="1980"/>
              <a:ext cx="244" cy="279"/>
            </a:xfrm>
            <a:custGeom>
              <a:avLst/>
              <a:gdLst>
                <a:gd name="T0" fmla="*/ 244 w 244"/>
                <a:gd name="T1" fmla="*/ 33 h 279"/>
                <a:gd name="T2" fmla="*/ 244 w 244"/>
                <a:gd name="T3" fmla="*/ 33 h 279"/>
                <a:gd name="T4" fmla="*/ 231 w 244"/>
                <a:gd name="T5" fmla="*/ 0 h 279"/>
                <a:gd name="T6" fmla="*/ 0 w 244"/>
                <a:gd name="T7" fmla="*/ 236 h 279"/>
                <a:gd name="T8" fmla="*/ 0 w 244"/>
                <a:gd name="T9" fmla="*/ 279 h 279"/>
                <a:gd name="T10" fmla="*/ 244 w 244"/>
                <a:gd name="T11" fmla="*/ 33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279"/>
                <a:gd name="T20" fmla="*/ 244 w 244"/>
                <a:gd name="T21" fmla="*/ 279 h 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279">
                  <a:moveTo>
                    <a:pt x="244" y="33"/>
                  </a:moveTo>
                  <a:lnTo>
                    <a:pt x="244" y="33"/>
                  </a:lnTo>
                  <a:lnTo>
                    <a:pt x="231" y="0"/>
                  </a:lnTo>
                  <a:lnTo>
                    <a:pt x="0" y="236"/>
                  </a:lnTo>
                  <a:lnTo>
                    <a:pt x="0" y="279"/>
                  </a:lnTo>
                  <a:lnTo>
                    <a:pt x="244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98"/>
            <p:cNvSpPr>
              <a:spLocks noChangeAspect="1"/>
            </p:cNvSpPr>
            <p:nvPr/>
          </p:nvSpPr>
          <p:spPr bwMode="auto">
            <a:xfrm>
              <a:off x="3066" y="1980"/>
              <a:ext cx="244" cy="279"/>
            </a:xfrm>
            <a:custGeom>
              <a:avLst/>
              <a:gdLst>
                <a:gd name="T0" fmla="*/ 231 w 244"/>
                <a:gd name="T1" fmla="*/ 0 h 279"/>
                <a:gd name="T2" fmla="*/ 0 w 244"/>
                <a:gd name="T3" fmla="*/ 236 h 279"/>
                <a:gd name="T4" fmla="*/ 0 w 244"/>
                <a:gd name="T5" fmla="*/ 279 h 279"/>
                <a:gd name="T6" fmla="*/ 244 w 244"/>
                <a:gd name="T7" fmla="*/ 33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279"/>
                <a:gd name="T14" fmla="*/ 244 w 244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279">
                  <a:moveTo>
                    <a:pt x="231" y="0"/>
                  </a:moveTo>
                  <a:lnTo>
                    <a:pt x="0" y="236"/>
                  </a:lnTo>
                  <a:lnTo>
                    <a:pt x="0" y="279"/>
                  </a:lnTo>
                  <a:lnTo>
                    <a:pt x="244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99"/>
            <p:cNvSpPr>
              <a:spLocks noChangeAspect="1"/>
            </p:cNvSpPr>
            <p:nvPr/>
          </p:nvSpPr>
          <p:spPr bwMode="auto">
            <a:xfrm>
              <a:off x="3066" y="2155"/>
              <a:ext cx="304" cy="151"/>
            </a:xfrm>
            <a:custGeom>
              <a:avLst/>
              <a:gdLst>
                <a:gd name="T0" fmla="*/ 0 w 304"/>
                <a:gd name="T1" fmla="*/ 151 h 151"/>
                <a:gd name="T2" fmla="*/ 0 w 304"/>
                <a:gd name="T3" fmla="*/ 151 h 151"/>
                <a:gd name="T4" fmla="*/ 0 w 304"/>
                <a:gd name="T5" fmla="*/ 99 h 151"/>
                <a:gd name="T6" fmla="*/ 291 w 304"/>
                <a:gd name="T7" fmla="*/ 0 h 151"/>
                <a:gd name="T8" fmla="*/ 304 w 304"/>
                <a:gd name="T9" fmla="*/ 47 h 151"/>
                <a:gd name="T10" fmla="*/ 0 w 30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4"/>
                <a:gd name="T19" fmla="*/ 0 h 151"/>
                <a:gd name="T20" fmla="*/ 304 w 30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4" h="151">
                  <a:moveTo>
                    <a:pt x="0" y="151"/>
                  </a:moveTo>
                  <a:lnTo>
                    <a:pt x="0" y="151"/>
                  </a:lnTo>
                  <a:lnTo>
                    <a:pt x="0" y="99"/>
                  </a:lnTo>
                  <a:lnTo>
                    <a:pt x="291" y="0"/>
                  </a:lnTo>
                  <a:lnTo>
                    <a:pt x="304" y="4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300"/>
            <p:cNvSpPr>
              <a:spLocks noChangeAspect="1"/>
            </p:cNvSpPr>
            <p:nvPr/>
          </p:nvSpPr>
          <p:spPr bwMode="auto">
            <a:xfrm>
              <a:off x="3066" y="2155"/>
              <a:ext cx="308" cy="156"/>
            </a:xfrm>
            <a:custGeom>
              <a:avLst/>
              <a:gdLst>
                <a:gd name="T0" fmla="*/ 0 w 308"/>
                <a:gd name="T1" fmla="*/ 99 h 156"/>
                <a:gd name="T2" fmla="*/ 291 w 308"/>
                <a:gd name="T3" fmla="*/ 0 h 156"/>
                <a:gd name="T4" fmla="*/ 308 w 308"/>
                <a:gd name="T5" fmla="*/ 47 h 156"/>
                <a:gd name="T6" fmla="*/ 0 w 3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156"/>
                <a:gd name="T14" fmla="*/ 308 w 3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156">
                  <a:moveTo>
                    <a:pt x="0" y="99"/>
                  </a:moveTo>
                  <a:lnTo>
                    <a:pt x="291" y="0"/>
                  </a:lnTo>
                  <a:lnTo>
                    <a:pt x="308" y="47"/>
                  </a:lnTo>
                  <a:lnTo>
                    <a:pt x="0" y="1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301"/>
            <p:cNvSpPr>
              <a:spLocks noChangeAspect="1"/>
            </p:cNvSpPr>
            <p:nvPr/>
          </p:nvSpPr>
          <p:spPr bwMode="auto">
            <a:xfrm>
              <a:off x="3066" y="3015"/>
              <a:ext cx="633" cy="137"/>
            </a:xfrm>
            <a:custGeom>
              <a:avLst/>
              <a:gdLst>
                <a:gd name="T0" fmla="*/ 633 w 633"/>
                <a:gd name="T1" fmla="*/ 137 h 137"/>
                <a:gd name="T2" fmla="*/ 633 w 633"/>
                <a:gd name="T3" fmla="*/ 137 h 137"/>
                <a:gd name="T4" fmla="*/ 620 w 633"/>
                <a:gd name="T5" fmla="*/ 104 h 137"/>
                <a:gd name="T6" fmla="*/ 0 w 633"/>
                <a:gd name="T7" fmla="*/ 0 h 137"/>
                <a:gd name="T8" fmla="*/ 0 w 633"/>
                <a:gd name="T9" fmla="*/ 38 h 137"/>
                <a:gd name="T10" fmla="*/ 633 w 633"/>
                <a:gd name="T11" fmla="*/ 137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137"/>
                <a:gd name="T20" fmla="*/ 633 w 633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137">
                  <a:moveTo>
                    <a:pt x="633" y="137"/>
                  </a:moveTo>
                  <a:lnTo>
                    <a:pt x="633" y="137"/>
                  </a:lnTo>
                  <a:lnTo>
                    <a:pt x="620" y="10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633" y="13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302"/>
            <p:cNvSpPr>
              <a:spLocks noChangeAspect="1"/>
            </p:cNvSpPr>
            <p:nvPr/>
          </p:nvSpPr>
          <p:spPr bwMode="auto">
            <a:xfrm>
              <a:off x="3066" y="3015"/>
              <a:ext cx="633" cy="137"/>
            </a:xfrm>
            <a:custGeom>
              <a:avLst/>
              <a:gdLst>
                <a:gd name="T0" fmla="*/ 620 w 633"/>
                <a:gd name="T1" fmla="*/ 104 h 137"/>
                <a:gd name="T2" fmla="*/ 0 w 633"/>
                <a:gd name="T3" fmla="*/ 0 h 137"/>
                <a:gd name="T4" fmla="*/ 0 w 633"/>
                <a:gd name="T5" fmla="*/ 38 h 137"/>
                <a:gd name="T6" fmla="*/ 633 w 633"/>
                <a:gd name="T7" fmla="*/ 137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3"/>
                <a:gd name="T13" fmla="*/ 0 h 137"/>
                <a:gd name="T14" fmla="*/ 633 w 633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3" h="137">
                  <a:moveTo>
                    <a:pt x="620" y="104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633" y="1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303"/>
            <p:cNvSpPr>
              <a:spLocks noChangeAspect="1"/>
            </p:cNvSpPr>
            <p:nvPr/>
          </p:nvSpPr>
          <p:spPr bwMode="auto">
            <a:xfrm>
              <a:off x="3066" y="2826"/>
              <a:ext cx="535" cy="577"/>
            </a:xfrm>
            <a:custGeom>
              <a:avLst/>
              <a:gdLst>
                <a:gd name="T0" fmla="*/ 535 w 535"/>
                <a:gd name="T1" fmla="*/ 33 h 577"/>
                <a:gd name="T2" fmla="*/ 535 w 535"/>
                <a:gd name="T3" fmla="*/ 33 h 577"/>
                <a:gd name="T4" fmla="*/ 522 w 535"/>
                <a:gd name="T5" fmla="*/ 0 h 577"/>
                <a:gd name="T6" fmla="*/ 0 w 535"/>
                <a:gd name="T7" fmla="*/ 525 h 577"/>
                <a:gd name="T8" fmla="*/ 0 w 535"/>
                <a:gd name="T9" fmla="*/ 577 h 577"/>
                <a:gd name="T10" fmla="*/ 535 w 535"/>
                <a:gd name="T11" fmla="*/ 33 h 5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577"/>
                <a:gd name="T20" fmla="*/ 535 w 535"/>
                <a:gd name="T21" fmla="*/ 577 h 5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577">
                  <a:moveTo>
                    <a:pt x="535" y="33"/>
                  </a:moveTo>
                  <a:lnTo>
                    <a:pt x="535" y="33"/>
                  </a:lnTo>
                  <a:lnTo>
                    <a:pt x="522" y="0"/>
                  </a:lnTo>
                  <a:lnTo>
                    <a:pt x="0" y="525"/>
                  </a:lnTo>
                  <a:lnTo>
                    <a:pt x="0" y="577"/>
                  </a:lnTo>
                  <a:lnTo>
                    <a:pt x="535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304"/>
            <p:cNvSpPr>
              <a:spLocks noChangeAspect="1"/>
            </p:cNvSpPr>
            <p:nvPr/>
          </p:nvSpPr>
          <p:spPr bwMode="auto">
            <a:xfrm>
              <a:off x="3066" y="2826"/>
              <a:ext cx="535" cy="577"/>
            </a:xfrm>
            <a:custGeom>
              <a:avLst/>
              <a:gdLst>
                <a:gd name="T0" fmla="*/ 522 w 535"/>
                <a:gd name="T1" fmla="*/ 0 h 577"/>
                <a:gd name="T2" fmla="*/ 0 w 535"/>
                <a:gd name="T3" fmla="*/ 525 h 577"/>
                <a:gd name="T4" fmla="*/ 0 w 535"/>
                <a:gd name="T5" fmla="*/ 577 h 577"/>
                <a:gd name="T6" fmla="*/ 535 w 535"/>
                <a:gd name="T7" fmla="*/ 33 h 5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5"/>
                <a:gd name="T13" fmla="*/ 0 h 577"/>
                <a:gd name="T14" fmla="*/ 535 w 535"/>
                <a:gd name="T15" fmla="*/ 577 h 5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5" h="577">
                  <a:moveTo>
                    <a:pt x="522" y="0"/>
                  </a:moveTo>
                  <a:lnTo>
                    <a:pt x="0" y="525"/>
                  </a:lnTo>
                  <a:lnTo>
                    <a:pt x="0" y="577"/>
                  </a:lnTo>
                  <a:lnTo>
                    <a:pt x="535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305"/>
            <p:cNvSpPr>
              <a:spLocks noChangeAspect="1"/>
            </p:cNvSpPr>
            <p:nvPr/>
          </p:nvSpPr>
          <p:spPr bwMode="auto">
            <a:xfrm>
              <a:off x="3066" y="2424"/>
              <a:ext cx="402" cy="203"/>
            </a:xfrm>
            <a:custGeom>
              <a:avLst/>
              <a:gdLst>
                <a:gd name="T0" fmla="*/ 0 w 402"/>
                <a:gd name="T1" fmla="*/ 203 h 203"/>
                <a:gd name="T2" fmla="*/ 0 w 402"/>
                <a:gd name="T3" fmla="*/ 203 h 203"/>
                <a:gd name="T4" fmla="*/ 0 w 402"/>
                <a:gd name="T5" fmla="*/ 142 h 203"/>
                <a:gd name="T6" fmla="*/ 389 w 402"/>
                <a:gd name="T7" fmla="*/ 0 h 203"/>
                <a:gd name="T8" fmla="*/ 402 w 402"/>
                <a:gd name="T9" fmla="*/ 52 h 203"/>
                <a:gd name="T10" fmla="*/ 0 w 402"/>
                <a:gd name="T11" fmla="*/ 203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2"/>
                <a:gd name="T19" fmla="*/ 0 h 203"/>
                <a:gd name="T20" fmla="*/ 402 w 402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2" h="203">
                  <a:moveTo>
                    <a:pt x="0" y="203"/>
                  </a:moveTo>
                  <a:lnTo>
                    <a:pt x="0" y="203"/>
                  </a:lnTo>
                  <a:lnTo>
                    <a:pt x="0" y="142"/>
                  </a:lnTo>
                  <a:lnTo>
                    <a:pt x="389" y="0"/>
                  </a:lnTo>
                  <a:lnTo>
                    <a:pt x="402" y="52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306"/>
            <p:cNvSpPr>
              <a:spLocks noChangeAspect="1"/>
            </p:cNvSpPr>
            <p:nvPr/>
          </p:nvSpPr>
          <p:spPr bwMode="auto">
            <a:xfrm>
              <a:off x="3066" y="2424"/>
              <a:ext cx="402" cy="203"/>
            </a:xfrm>
            <a:custGeom>
              <a:avLst/>
              <a:gdLst>
                <a:gd name="T0" fmla="*/ 0 w 402"/>
                <a:gd name="T1" fmla="*/ 142 h 203"/>
                <a:gd name="T2" fmla="*/ 389 w 402"/>
                <a:gd name="T3" fmla="*/ 0 h 203"/>
                <a:gd name="T4" fmla="*/ 402 w 402"/>
                <a:gd name="T5" fmla="*/ 52 h 203"/>
                <a:gd name="T6" fmla="*/ 0 w 402"/>
                <a:gd name="T7" fmla="*/ 203 h 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2"/>
                <a:gd name="T13" fmla="*/ 0 h 203"/>
                <a:gd name="T14" fmla="*/ 402 w 402"/>
                <a:gd name="T15" fmla="*/ 203 h 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2" h="203">
                  <a:moveTo>
                    <a:pt x="0" y="142"/>
                  </a:moveTo>
                  <a:lnTo>
                    <a:pt x="389" y="0"/>
                  </a:lnTo>
                  <a:lnTo>
                    <a:pt x="402" y="52"/>
                  </a:lnTo>
                  <a:lnTo>
                    <a:pt x="0" y="2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307"/>
            <p:cNvSpPr>
              <a:spLocks noChangeAspect="1"/>
            </p:cNvSpPr>
            <p:nvPr/>
          </p:nvSpPr>
          <p:spPr bwMode="auto">
            <a:xfrm>
              <a:off x="3066" y="2774"/>
              <a:ext cx="522" cy="241"/>
            </a:xfrm>
            <a:custGeom>
              <a:avLst/>
              <a:gdLst>
                <a:gd name="T0" fmla="*/ 0 w 522"/>
                <a:gd name="T1" fmla="*/ 241 h 241"/>
                <a:gd name="T2" fmla="*/ 0 w 522"/>
                <a:gd name="T3" fmla="*/ 241 h 241"/>
                <a:gd name="T4" fmla="*/ 0 w 522"/>
                <a:gd name="T5" fmla="*/ 170 h 241"/>
                <a:gd name="T6" fmla="*/ 505 w 522"/>
                <a:gd name="T7" fmla="*/ 0 h 241"/>
                <a:gd name="T8" fmla="*/ 522 w 522"/>
                <a:gd name="T9" fmla="*/ 52 h 241"/>
                <a:gd name="T10" fmla="*/ 0 w 522"/>
                <a:gd name="T11" fmla="*/ 241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2"/>
                <a:gd name="T19" fmla="*/ 0 h 241"/>
                <a:gd name="T20" fmla="*/ 522 w 522"/>
                <a:gd name="T21" fmla="*/ 241 h 2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2" h="241">
                  <a:moveTo>
                    <a:pt x="0" y="241"/>
                  </a:moveTo>
                  <a:lnTo>
                    <a:pt x="0" y="241"/>
                  </a:lnTo>
                  <a:lnTo>
                    <a:pt x="0" y="170"/>
                  </a:lnTo>
                  <a:lnTo>
                    <a:pt x="505" y="0"/>
                  </a:lnTo>
                  <a:lnTo>
                    <a:pt x="522" y="5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308"/>
            <p:cNvSpPr>
              <a:spLocks noChangeAspect="1"/>
            </p:cNvSpPr>
            <p:nvPr/>
          </p:nvSpPr>
          <p:spPr bwMode="auto">
            <a:xfrm>
              <a:off x="3066" y="2774"/>
              <a:ext cx="522" cy="241"/>
            </a:xfrm>
            <a:custGeom>
              <a:avLst/>
              <a:gdLst>
                <a:gd name="T0" fmla="*/ 0 w 522"/>
                <a:gd name="T1" fmla="*/ 175 h 241"/>
                <a:gd name="T2" fmla="*/ 505 w 522"/>
                <a:gd name="T3" fmla="*/ 0 h 241"/>
                <a:gd name="T4" fmla="*/ 522 w 522"/>
                <a:gd name="T5" fmla="*/ 52 h 241"/>
                <a:gd name="T6" fmla="*/ 0 w 522"/>
                <a:gd name="T7" fmla="*/ 241 h 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2"/>
                <a:gd name="T13" fmla="*/ 0 h 241"/>
                <a:gd name="T14" fmla="*/ 522 w 522"/>
                <a:gd name="T15" fmla="*/ 241 h 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2" h="241">
                  <a:moveTo>
                    <a:pt x="0" y="175"/>
                  </a:moveTo>
                  <a:lnTo>
                    <a:pt x="505" y="0"/>
                  </a:lnTo>
                  <a:lnTo>
                    <a:pt x="522" y="52"/>
                  </a:lnTo>
                  <a:lnTo>
                    <a:pt x="0" y="2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309"/>
            <p:cNvSpPr>
              <a:spLocks noChangeAspect="1"/>
            </p:cNvSpPr>
            <p:nvPr/>
          </p:nvSpPr>
          <p:spPr bwMode="auto">
            <a:xfrm>
              <a:off x="3066" y="3157"/>
              <a:ext cx="655" cy="316"/>
            </a:xfrm>
            <a:custGeom>
              <a:avLst/>
              <a:gdLst>
                <a:gd name="T0" fmla="*/ 0 w 655"/>
                <a:gd name="T1" fmla="*/ 316 h 316"/>
                <a:gd name="T2" fmla="*/ 0 w 655"/>
                <a:gd name="T3" fmla="*/ 316 h 316"/>
                <a:gd name="T4" fmla="*/ 0 w 655"/>
                <a:gd name="T5" fmla="*/ 241 h 316"/>
                <a:gd name="T6" fmla="*/ 637 w 655"/>
                <a:gd name="T7" fmla="*/ 0 h 316"/>
                <a:gd name="T8" fmla="*/ 655 w 655"/>
                <a:gd name="T9" fmla="*/ 56 h 316"/>
                <a:gd name="T10" fmla="*/ 0 w 655"/>
                <a:gd name="T11" fmla="*/ 316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316"/>
                <a:gd name="T20" fmla="*/ 655 w 655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316">
                  <a:moveTo>
                    <a:pt x="0" y="316"/>
                  </a:moveTo>
                  <a:lnTo>
                    <a:pt x="0" y="316"/>
                  </a:lnTo>
                  <a:lnTo>
                    <a:pt x="0" y="241"/>
                  </a:lnTo>
                  <a:lnTo>
                    <a:pt x="637" y="0"/>
                  </a:lnTo>
                  <a:lnTo>
                    <a:pt x="655" y="5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310"/>
            <p:cNvSpPr>
              <a:spLocks noChangeAspect="1"/>
            </p:cNvSpPr>
            <p:nvPr/>
          </p:nvSpPr>
          <p:spPr bwMode="auto">
            <a:xfrm>
              <a:off x="3066" y="3157"/>
              <a:ext cx="655" cy="316"/>
            </a:xfrm>
            <a:custGeom>
              <a:avLst/>
              <a:gdLst>
                <a:gd name="T0" fmla="*/ 0 w 655"/>
                <a:gd name="T1" fmla="*/ 241 h 316"/>
                <a:gd name="T2" fmla="*/ 637 w 655"/>
                <a:gd name="T3" fmla="*/ 0 h 316"/>
                <a:gd name="T4" fmla="*/ 655 w 655"/>
                <a:gd name="T5" fmla="*/ 56 h 316"/>
                <a:gd name="T6" fmla="*/ 0 w 655"/>
                <a:gd name="T7" fmla="*/ 316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5"/>
                <a:gd name="T13" fmla="*/ 0 h 316"/>
                <a:gd name="T14" fmla="*/ 655 w 655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5" h="316">
                  <a:moveTo>
                    <a:pt x="0" y="241"/>
                  </a:moveTo>
                  <a:lnTo>
                    <a:pt x="637" y="0"/>
                  </a:lnTo>
                  <a:lnTo>
                    <a:pt x="655" y="56"/>
                  </a:lnTo>
                  <a:lnTo>
                    <a:pt x="0" y="3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311"/>
            <p:cNvSpPr>
              <a:spLocks noChangeAspect="1"/>
            </p:cNvSpPr>
            <p:nvPr/>
          </p:nvSpPr>
          <p:spPr bwMode="auto">
            <a:xfrm>
              <a:off x="3066" y="2627"/>
              <a:ext cx="505" cy="142"/>
            </a:xfrm>
            <a:custGeom>
              <a:avLst/>
              <a:gdLst>
                <a:gd name="T0" fmla="*/ 505 w 505"/>
                <a:gd name="T1" fmla="*/ 142 h 142"/>
                <a:gd name="T2" fmla="*/ 505 w 505"/>
                <a:gd name="T3" fmla="*/ 142 h 142"/>
                <a:gd name="T4" fmla="*/ 492 w 505"/>
                <a:gd name="T5" fmla="*/ 109 h 142"/>
                <a:gd name="T6" fmla="*/ 0 w 505"/>
                <a:gd name="T7" fmla="*/ 0 h 142"/>
                <a:gd name="T8" fmla="*/ 0 w 505"/>
                <a:gd name="T9" fmla="*/ 43 h 142"/>
                <a:gd name="T10" fmla="*/ 505 w 505"/>
                <a:gd name="T11" fmla="*/ 142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142"/>
                <a:gd name="T20" fmla="*/ 505 w 505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142">
                  <a:moveTo>
                    <a:pt x="505" y="142"/>
                  </a:moveTo>
                  <a:lnTo>
                    <a:pt x="505" y="142"/>
                  </a:lnTo>
                  <a:lnTo>
                    <a:pt x="492" y="109"/>
                  </a:lnTo>
                  <a:lnTo>
                    <a:pt x="0" y="0"/>
                  </a:lnTo>
                  <a:lnTo>
                    <a:pt x="0" y="43"/>
                  </a:lnTo>
                  <a:lnTo>
                    <a:pt x="505" y="14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312"/>
            <p:cNvSpPr>
              <a:spLocks noChangeAspect="1"/>
            </p:cNvSpPr>
            <p:nvPr/>
          </p:nvSpPr>
          <p:spPr bwMode="auto">
            <a:xfrm>
              <a:off x="3066" y="2632"/>
              <a:ext cx="505" cy="142"/>
            </a:xfrm>
            <a:custGeom>
              <a:avLst/>
              <a:gdLst>
                <a:gd name="T0" fmla="*/ 492 w 505"/>
                <a:gd name="T1" fmla="*/ 104 h 142"/>
                <a:gd name="T2" fmla="*/ 0 w 505"/>
                <a:gd name="T3" fmla="*/ 0 h 142"/>
                <a:gd name="T4" fmla="*/ 0 w 505"/>
                <a:gd name="T5" fmla="*/ 38 h 142"/>
                <a:gd name="T6" fmla="*/ 505 w 505"/>
                <a:gd name="T7" fmla="*/ 142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5"/>
                <a:gd name="T13" fmla="*/ 0 h 142"/>
                <a:gd name="T14" fmla="*/ 505 w 505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5" h="142">
                  <a:moveTo>
                    <a:pt x="492" y="104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05" y="1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313"/>
            <p:cNvSpPr>
              <a:spLocks noChangeAspect="1"/>
            </p:cNvSpPr>
            <p:nvPr/>
          </p:nvSpPr>
          <p:spPr bwMode="auto">
            <a:xfrm>
              <a:off x="3066" y="2476"/>
              <a:ext cx="415" cy="468"/>
            </a:xfrm>
            <a:custGeom>
              <a:avLst/>
              <a:gdLst>
                <a:gd name="T0" fmla="*/ 415 w 415"/>
                <a:gd name="T1" fmla="*/ 33 h 468"/>
                <a:gd name="T2" fmla="*/ 415 w 415"/>
                <a:gd name="T3" fmla="*/ 33 h 468"/>
                <a:gd name="T4" fmla="*/ 406 w 415"/>
                <a:gd name="T5" fmla="*/ 0 h 468"/>
                <a:gd name="T6" fmla="*/ 0 w 415"/>
                <a:gd name="T7" fmla="*/ 416 h 468"/>
                <a:gd name="T8" fmla="*/ 0 w 415"/>
                <a:gd name="T9" fmla="*/ 468 h 468"/>
                <a:gd name="T10" fmla="*/ 415 w 415"/>
                <a:gd name="T11" fmla="*/ 33 h 4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5"/>
                <a:gd name="T19" fmla="*/ 0 h 468"/>
                <a:gd name="T20" fmla="*/ 415 w 415"/>
                <a:gd name="T21" fmla="*/ 468 h 4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5" h="468">
                  <a:moveTo>
                    <a:pt x="415" y="33"/>
                  </a:moveTo>
                  <a:lnTo>
                    <a:pt x="415" y="33"/>
                  </a:lnTo>
                  <a:lnTo>
                    <a:pt x="406" y="0"/>
                  </a:lnTo>
                  <a:lnTo>
                    <a:pt x="0" y="416"/>
                  </a:lnTo>
                  <a:lnTo>
                    <a:pt x="0" y="468"/>
                  </a:lnTo>
                  <a:lnTo>
                    <a:pt x="415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14"/>
            <p:cNvSpPr>
              <a:spLocks noChangeAspect="1"/>
            </p:cNvSpPr>
            <p:nvPr/>
          </p:nvSpPr>
          <p:spPr bwMode="auto">
            <a:xfrm>
              <a:off x="3066" y="2476"/>
              <a:ext cx="415" cy="468"/>
            </a:xfrm>
            <a:custGeom>
              <a:avLst/>
              <a:gdLst>
                <a:gd name="T0" fmla="*/ 406 w 415"/>
                <a:gd name="T1" fmla="*/ 0 h 468"/>
                <a:gd name="T2" fmla="*/ 0 w 415"/>
                <a:gd name="T3" fmla="*/ 416 h 468"/>
                <a:gd name="T4" fmla="*/ 0 w 415"/>
                <a:gd name="T5" fmla="*/ 468 h 468"/>
                <a:gd name="T6" fmla="*/ 415 w 415"/>
                <a:gd name="T7" fmla="*/ 33 h 4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468"/>
                <a:gd name="T14" fmla="*/ 415 w 415"/>
                <a:gd name="T15" fmla="*/ 468 h 4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468">
                  <a:moveTo>
                    <a:pt x="406" y="0"/>
                  </a:moveTo>
                  <a:lnTo>
                    <a:pt x="0" y="416"/>
                  </a:lnTo>
                  <a:lnTo>
                    <a:pt x="0" y="468"/>
                  </a:lnTo>
                  <a:lnTo>
                    <a:pt x="415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15"/>
            <p:cNvSpPr>
              <a:spLocks noChangeAspect="1"/>
            </p:cNvSpPr>
            <p:nvPr/>
          </p:nvSpPr>
          <p:spPr bwMode="auto">
            <a:xfrm>
              <a:off x="3066" y="2311"/>
              <a:ext cx="381" cy="113"/>
            </a:xfrm>
            <a:custGeom>
              <a:avLst/>
              <a:gdLst>
                <a:gd name="T0" fmla="*/ 381 w 381"/>
                <a:gd name="T1" fmla="*/ 113 h 113"/>
                <a:gd name="T2" fmla="*/ 381 w 381"/>
                <a:gd name="T3" fmla="*/ 113 h 113"/>
                <a:gd name="T4" fmla="*/ 372 w 381"/>
                <a:gd name="T5" fmla="*/ 75 h 113"/>
                <a:gd name="T6" fmla="*/ 0 w 381"/>
                <a:gd name="T7" fmla="*/ 0 h 113"/>
                <a:gd name="T8" fmla="*/ 0 w 381"/>
                <a:gd name="T9" fmla="*/ 28 h 113"/>
                <a:gd name="T10" fmla="*/ 381 w 381"/>
                <a:gd name="T11" fmla="*/ 11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"/>
                <a:gd name="T19" fmla="*/ 0 h 113"/>
                <a:gd name="T20" fmla="*/ 381 w 381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" h="113">
                  <a:moveTo>
                    <a:pt x="381" y="113"/>
                  </a:moveTo>
                  <a:lnTo>
                    <a:pt x="381" y="113"/>
                  </a:lnTo>
                  <a:lnTo>
                    <a:pt x="372" y="75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81" y="1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16"/>
            <p:cNvSpPr>
              <a:spLocks noChangeAspect="1"/>
            </p:cNvSpPr>
            <p:nvPr/>
          </p:nvSpPr>
          <p:spPr bwMode="auto">
            <a:xfrm>
              <a:off x="3066" y="2311"/>
              <a:ext cx="381" cy="113"/>
            </a:xfrm>
            <a:custGeom>
              <a:avLst/>
              <a:gdLst>
                <a:gd name="T0" fmla="*/ 372 w 381"/>
                <a:gd name="T1" fmla="*/ 75 h 113"/>
                <a:gd name="T2" fmla="*/ 0 w 381"/>
                <a:gd name="T3" fmla="*/ 0 h 113"/>
                <a:gd name="T4" fmla="*/ 0 w 381"/>
                <a:gd name="T5" fmla="*/ 28 h 113"/>
                <a:gd name="T6" fmla="*/ 381 w 381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1"/>
                <a:gd name="T13" fmla="*/ 0 h 113"/>
                <a:gd name="T14" fmla="*/ 381 w 381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1" h="113">
                  <a:moveTo>
                    <a:pt x="372" y="75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81" y="1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17"/>
            <p:cNvSpPr>
              <a:spLocks noChangeAspect="1"/>
            </p:cNvSpPr>
            <p:nvPr/>
          </p:nvSpPr>
          <p:spPr bwMode="auto">
            <a:xfrm>
              <a:off x="3066" y="2207"/>
              <a:ext cx="317" cy="354"/>
            </a:xfrm>
            <a:custGeom>
              <a:avLst/>
              <a:gdLst>
                <a:gd name="T0" fmla="*/ 317 w 317"/>
                <a:gd name="T1" fmla="*/ 28 h 354"/>
                <a:gd name="T2" fmla="*/ 317 w 317"/>
                <a:gd name="T3" fmla="*/ 28 h 354"/>
                <a:gd name="T4" fmla="*/ 308 w 317"/>
                <a:gd name="T5" fmla="*/ 0 h 354"/>
                <a:gd name="T6" fmla="*/ 0 w 317"/>
                <a:gd name="T7" fmla="*/ 312 h 354"/>
                <a:gd name="T8" fmla="*/ 0 w 317"/>
                <a:gd name="T9" fmla="*/ 354 h 354"/>
                <a:gd name="T10" fmla="*/ 317 w 317"/>
                <a:gd name="T11" fmla="*/ 28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54"/>
                <a:gd name="T20" fmla="*/ 317 w 317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54">
                  <a:moveTo>
                    <a:pt x="317" y="28"/>
                  </a:moveTo>
                  <a:lnTo>
                    <a:pt x="317" y="28"/>
                  </a:lnTo>
                  <a:lnTo>
                    <a:pt x="308" y="0"/>
                  </a:lnTo>
                  <a:lnTo>
                    <a:pt x="0" y="312"/>
                  </a:lnTo>
                  <a:lnTo>
                    <a:pt x="0" y="354"/>
                  </a:lnTo>
                  <a:lnTo>
                    <a:pt x="317" y="2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18"/>
            <p:cNvSpPr>
              <a:spLocks noChangeAspect="1"/>
            </p:cNvSpPr>
            <p:nvPr/>
          </p:nvSpPr>
          <p:spPr bwMode="auto">
            <a:xfrm>
              <a:off x="3066" y="2207"/>
              <a:ext cx="317" cy="354"/>
            </a:xfrm>
            <a:custGeom>
              <a:avLst/>
              <a:gdLst>
                <a:gd name="T0" fmla="*/ 308 w 317"/>
                <a:gd name="T1" fmla="*/ 0 h 354"/>
                <a:gd name="T2" fmla="*/ 0 w 317"/>
                <a:gd name="T3" fmla="*/ 312 h 354"/>
                <a:gd name="T4" fmla="*/ 0 w 317"/>
                <a:gd name="T5" fmla="*/ 354 h 354"/>
                <a:gd name="T6" fmla="*/ 317 w 317"/>
                <a:gd name="T7" fmla="*/ 28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"/>
                <a:gd name="T13" fmla="*/ 0 h 354"/>
                <a:gd name="T14" fmla="*/ 317 w 317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" h="354">
                  <a:moveTo>
                    <a:pt x="308" y="0"/>
                  </a:moveTo>
                  <a:lnTo>
                    <a:pt x="0" y="312"/>
                  </a:lnTo>
                  <a:lnTo>
                    <a:pt x="0" y="354"/>
                  </a:lnTo>
                  <a:lnTo>
                    <a:pt x="317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19"/>
            <p:cNvSpPr>
              <a:spLocks noChangeAspect="1"/>
            </p:cNvSpPr>
            <p:nvPr/>
          </p:nvSpPr>
          <p:spPr bwMode="auto">
            <a:xfrm>
              <a:off x="3002" y="1767"/>
              <a:ext cx="847" cy="1952"/>
            </a:xfrm>
            <a:custGeom>
              <a:avLst/>
              <a:gdLst>
                <a:gd name="T0" fmla="*/ 0 w 847"/>
                <a:gd name="T1" fmla="*/ 1952 h 1952"/>
                <a:gd name="T2" fmla="*/ 64 w 847"/>
                <a:gd name="T3" fmla="*/ 1929 h 1952"/>
                <a:gd name="T4" fmla="*/ 64 w 847"/>
                <a:gd name="T5" fmla="*/ 1706 h 1952"/>
                <a:gd name="T6" fmla="*/ 719 w 847"/>
                <a:gd name="T7" fmla="*/ 1446 h 1952"/>
                <a:gd name="T8" fmla="*/ 796 w 847"/>
                <a:gd name="T9" fmla="*/ 1669 h 1952"/>
                <a:gd name="T10" fmla="*/ 847 w 847"/>
                <a:gd name="T11" fmla="*/ 1650 h 1952"/>
                <a:gd name="T12" fmla="*/ 363 w 847"/>
                <a:gd name="T13" fmla="*/ 180 h 1952"/>
                <a:gd name="T14" fmla="*/ 363 w 847"/>
                <a:gd name="T15" fmla="*/ 76 h 1952"/>
                <a:gd name="T16" fmla="*/ 107 w 847"/>
                <a:gd name="T17" fmla="*/ 0 h 19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7"/>
                <a:gd name="T28" fmla="*/ 0 h 1952"/>
                <a:gd name="T29" fmla="*/ 847 w 847"/>
                <a:gd name="T30" fmla="*/ 1952 h 19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7" h="1952">
                  <a:moveTo>
                    <a:pt x="0" y="1952"/>
                  </a:moveTo>
                  <a:lnTo>
                    <a:pt x="64" y="1929"/>
                  </a:lnTo>
                  <a:lnTo>
                    <a:pt x="64" y="1706"/>
                  </a:lnTo>
                  <a:lnTo>
                    <a:pt x="719" y="1446"/>
                  </a:lnTo>
                  <a:lnTo>
                    <a:pt x="796" y="1669"/>
                  </a:lnTo>
                  <a:lnTo>
                    <a:pt x="847" y="1650"/>
                  </a:lnTo>
                  <a:lnTo>
                    <a:pt x="363" y="180"/>
                  </a:lnTo>
                  <a:lnTo>
                    <a:pt x="363" y="76"/>
                  </a:lnTo>
                  <a:lnTo>
                    <a:pt x="107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320"/>
            <p:cNvSpPr>
              <a:spLocks noChangeAspect="1" noChangeShapeType="1"/>
            </p:cNvSpPr>
            <p:nvPr/>
          </p:nvSpPr>
          <p:spPr bwMode="auto">
            <a:xfrm flipH="1">
              <a:off x="3066" y="2826"/>
              <a:ext cx="522" cy="18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321"/>
            <p:cNvSpPr>
              <a:spLocks noChangeAspect="1" noChangeShapeType="1"/>
            </p:cNvSpPr>
            <p:nvPr/>
          </p:nvSpPr>
          <p:spPr bwMode="auto">
            <a:xfrm flipV="1">
              <a:off x="3066" y="2476"/>
              <a:ext cx="406" cy="15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322"/>
            <p:cNvSpPr>
              <a:spLocks noChangeAspect="1" noChangeShapeType="1"/>
            </p:cNvSpPr>
            <p:nvPr/>
          </p:nvSpPr>
          <p:spPr bwMode="auto">
            <a:xfrm flipV="1">
              <a:off x="3066" y="2207"/>
              <a:ext cx="308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23"/>
            <p:cNvSpPr>
              <a:spLocks noChangeAspect="1"/>
            </p:cNvSpPr>
            <p:nvPr/>
          </p:nvSpPr>
          <p:spPr bwMode="auto">
            <a:xfrm>
              <a:off x="2993" y="1937"/>
              <a:ext cx="364" cy="142"/>
            </a:xfrm>
            <a:custGeom>
              <a:avLst/>
              <a:gdLst>
                <a:gd name="T0" fmla="*/ 0 w 364"/>
                <a:gd name="T1" fmla="*/ 142 h 142"/>
                <a:gd name="T2" fmla="*/ 0 w 364"/>
                <a:gd name="T3" fmla="*/ 142 h 142"/>
                <a:gd name="T4" fmla="*/ 364 w 364"/>
                <a:gd name="T5" fmla="*/ 0 h 142"/>
                <a:gd name="T6" fmla="*/ 0 w 364"/>
                <a:gd name="T7" fmla="*/ 142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"/>
                <a:gd name="T13" fmla="*/ 0 h 142"/>
                <a:gd name="T14" fmla="*/ 364 w 364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" h="142">
                  <a:moveTo>
                    <a:pt x="0" y="142"/>
                  </a:moveTo>
                  <a:lnTo>
                    <a:pt x="0" y="142"/>
                  </a:lnTo>
                  <a:lnTo>
                    <a:pt x="364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324"/>
            <p:cNvSpPr>
              <a:spLocks noChangeAspect="1" noChangeShapeType="1"/>
            </p:cNvSpPr>
            <p:nvPr/>
          </p:nvSpPr>
          <p:spPr bwMode="auto">
            <a:xfrm flipH="1">
              <a:off x="3002" y="1947"/>
              <a:ext cx="363" cy="14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325"/>
            <p:cNvSpPr>
              <a:spLocks noChangeAspect="1"/>
            </p:cNvSpPr>
            <p:nvPr/>
          </p:nvSpPr>
          <p:spPr bwMode="auto">
            <a:xfrm>
              <a:off x="2976" y="1649"/>
              <a:ext cx="206" cy="208"/>
            </a:xfrm>
            <a:custGeom>
              <a:avLst/>
              <a:gdLst>
                <a:gd name="T0" fmla="*/ 0 w 206"/>
                <a:gd name="T1" fmla="*/ 208 h 208"/>
                <a:gd name="T2" fmla="*/ 0 w 206"/>
                <a:gd name="T3" fmla="*/ 208 h 208"/>
                <a:gd name="T4" fmla="*/ 206 w 206"/>
                <a:gd name="T5" fmla="*/ 132 h 208"/>
                <a:gd name="T6" fmla="*/ 206 w 206"/>
                <a:gd name="T7" fmla="*/ 0 h 208"/>
                <a:gd name="T8" fmla="*/ 0 w 206"/>
                <a:gd name="T9" fmla="*/ 208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8"/>
                <a:gd name="T17" fmla="*/ 206 w 206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8">
                  <a:moveTo>
                    <a:pt x="0" y="208"/>
                  </a:moveTo>
                  <a:lnTo>
                    <a:pt x="0" y="208"/>
                  </a:lnTo>
                  <a:lnTo>
                    <a:pt x="206" y="132"/>
                  </a:lnTo>
                  <a:lnTo>
                    <a:pt x="206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326"/>
            <p:cNvSpPr>
              <a:spLocks noChangeAspect="1"/>
            </p:cNvSpPr>
            <p:nvPr/>
          </p:nvSpPr>
          <p:spPr bwMode="auto">
            <a:xfrm>
              <a:off x="2985" y="1658"/>
              <a:ext cx="205" cy="208"/>
            </a:xfrm>
            <a:custGeom>
              <a:avLst/>
              <a:gdLst>
                <a:gd name="T0" fmla="*/ 205 w 205"/>
                <a:gd name="T1" fmla="*/ 133 h 208"/>
                <a:gd name="T2" fmla="*/ 205 w 205"/>
                <a:gd name="T3" fmla="*/ 0 h 208"/>
                <a:gd name="T4" fmla="*/ 0 w 205"/>
                <a:gd name="T5" fmla="*/ 208 h 208"/>
                <a:gd name="T6" fmla="*/ 0 60000 65536"/>
                <a:gd name="T7" fmla="*/ 0 60000 65536"/>
                <a:gd name="T8" fmla="*/ 0 60000 65536"/>
                <a:gd name="T9" fmla="*/ 0 w 205"/>
                <a:gd name="T10" fmla="*/ 0 h 208"/>
                <a:gd name="T11" fmla="*/ 205 w 205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208">
                  <a:moveTo>
                    <a:pt x="205" y="133"/>
                  </a:moveTo>
                  <a:lnTo>
                    <a:pt x="205" y="0"/>
                  </a:lnTo>
                  <a:lnTo>
                    <a:pt x="0" y="208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327"/>
            <p:cNvSpPr>
              <a:spLocks noChangeAspect="1"/>
            </p:cNvSpPr>
            <p:nvPr/>
          </p:nvSpPr>
          <p:spPr bwMode="auto">
            <a:xfrm>
              <a:off x="3070" y="3696"/>
              <a:ext cx="43" cy="80"/>
            </a:xfrm>
            <a:custGeom>
              <a:avLst/>
              <a:gdLst>
                <a:gd name="T0" fmla="*/ 0 w 43"/>
                <a:gd name="T1" fmla="*/ 80 h 80"/>
                <a:gd name="T2" fmla="*/ 0 w 43"/>
                <a:gd name="T3" fmla="*/ 80 h 80"/>
                <a:gd name="T4" fmla="*/ 9 w 43"/>
                <a:gd name="T5" fmla="*/ 75 h 80"/>
                <a:gd name="T6" fmla="*/ 13 w 43"/>
                <a:gd name="T7" fmla="*/ 66 h 80"/>
                <a:gd name="T8" fmla="*/ 22 w 43"/>
                <a:gd name="T9" fmla="*/ 61 h 80"/>
                <a:gd name="T10" fmla="*/ 30 w 43"/>
                <a:gd name="T11" fmla="*/ 56 h 80"/>
                <a:gd name="T12" fmla="*/ 30 w 43"/>
                <a:gd name="T13" fmla="*/ 52 h 80"/>
                <a:gd name="T14" fmla="*/ 35 w 43"/>
                <a:gd name="T15" fmla="*/ 47 h 80"/>
                <a:gd name="T16" fmla="*/ 39 w 43"/>
                <a:gd name="T17" fmla="*/ 42 h 80"/>
                <a:gd name="T18" fmla="*/ 39 w 43"/>
                <a:gd name="T19" fmla="*/ 33 h 80"/>
                <a:gd name="T20" fmla="*/ 39 w 43"/>
                <a:gd name="T21" fmla="*/ 33 h 80"/>
                <a:gd name="T22" fmla="*/ 39 w 43"/>
                <a:gd name="T23" fmla="*/ 28 h 80"/>
                <a:gd name="T24" fmla="*/ 43 w 43"/>
                <a:gd name="T25" fmla="*/ 0 h 80"/>
                <a:gd name="T26" fmla="*/ 43 w 43"/>
                <a:gd name="T27" fmla="*/ 9 h 80"/>
                <a:gd name="T28" fmla="*/ 39 w 43"/>
                <a:gd name="T29" fmla="*/ 14 h 80"/>
                <a:gd name="T30" fmla="*/ 35 w 43"/>
                <a:gd name="T31" fmla="*/ 23 h 80"/>
                <a:gd name="T32" fmla="*/ 30 w 43"/>
                <a:gd name="T33" fmla="*/ 28 h 80"/>
                <a:gd name="T34" fmla="*/ 26 w 43"/>
                <a:gd name="T35" fmla="*/ 33 h 80"/>
                <a:gd name="T36" fmla="*/ 17 w 43"/>
                <a:gd name="T37" fmla="*/ 42 h 80"/>
                <a:gd name="T38" fmla="*/ 9 w 43"/>
                <a:gd name="T39" fmla="*/ 47 h 80"/>
                <a:gd name="T40" fmla="*/ 0 w 43"/>
                <a:gd name="T41" fmla="*/ 52 h 80"/>
                <a:gd name="T42" fmla="*/ 0 w 43"/>
                <a:gd name="T43" fmla="*/ 80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80"/>
                <a:gd name="T68" fmla="*/ 43 w 43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80">
                  <a:moveTo>
                    <a:pt x="0" y="80"/>
                  </a:moveTo>
                  <a:lnTo>
                    <a:pt x="0" y="80"/>
                  </a:lnTo>
                  <a:lnTo>
                    <a:pt x="9" y="75"/>
                  </a:lnTo>
                  <a:lnTo>
                    <a:pt x="13" y="66"/>
                  </a:lnTo>
                  <a:lnTo>
                    <a:pt x="22" y="61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5" y="47"/>
                  </a:lnTo>
                  <a:lnTo>
                    <a:pt x="39" y="42"/>
                  </a:lnTo>
                  <a:lnTo>
                    <a:pt x="39" y="33"/>
                  </a:lnTo>
                  <a:lnTo>
                    <a:pt x="39" y="28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39" y="14"/>
                  </a:lnTo>
                  <a:lnTo>
                    <a:pt x="35" y="23"/>
                  </a:lnTo>
                  <a:lnTo>
                    <a:pt x="30" y="28"/>
                  </a:lnTo>
                  <a:lnTo>
                    <a:pt x="26" y="33"/>
                  </a:lnTo>
                  <a:lnTo>
                    <a:pt x="17" y="42"/>
                  </a:lnTo>
                  <a:lnTo>
                    <a:pt x="9" y="47"/>
                  </a:lnTo>
                  <a:lnTo>
                    <a:pt x="0" y="5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328"/>
            <p:cNvSpPr>
              <a:spLocks noChangeAspect="1"/>
            </p:cNvSpPr>
            <p:nvPr/>
          </p:nvSpPr>
          <p:spPr bwMode="auto">
            <a:xfrm>
              <a:off x="3002" y="2088"/>
              <a:ext cx="1" cy="1631"/>
            </a:xfrm>
            <a:custGeom>
              <a:avLst/>
              <a:gdLst>
                <a:gd name="T0" fmla="*/ 0 w 1"/>
                <a:gd name="T1" fmla="*/ 0 h 1631"/>
                <a:gd name="T2" fmla="*/ 0 w 1"/>
                <a:gd name="T3" fmla="*/ 0 h 1631"/>
                <a:gd name="T4" fmla="*/ 0 w 1"/>
                <a:gd name="T5" fmla="*/ 1631 h 1631"/>
                <a:gd name="T6" fmla="*/ 0 w 1"/>
                <a:gd name="T7" fmla="*/ 0 h 16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631"/>
                <a:gd name="T14" fmla="*/ 1 w 1"/>
                <a:gd name="T15" fmla="*/ 1631 h 16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631">
                  <a:moveTo>
                    <a:pt x="0" y="0"/>
                  </a:moveTo>
                  <a:lnTo>
                    <a:pt x="0" y="0"/>
                  </a:lnTo>
                  <a:lnTo>
                    <a:pt x="0" y="1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329"/>
            <p:cNvSpPr>
              <a:spLocks noChangeAspect="1" noChangeShapeType="1"/>
            </p:cNvSpPr>
            <p:nvPr/>
          </p:nvSpPr>
          <p:spPr bwMode="auto">
            <a:xfrm flipV="1">
              <a:off x="3002" y="2088"/>
              <a:ext cx="1" cy="16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330"/>
            <p:cNvSpPr>
              <a:spLocks noChangeAspect="1"/>
            </p:cNvSpPr>
            <p:nvPr/>
          </p:nvSpPr>
          <p:spPr bwMode="auto">
            <a:xfrm>
              <a:off x="2861" y="1795"/>
              <a:ext cx="406" cy="123"/>
            </a:xfrm>
            <a:custGeom>
              <a:avLst/>
              <a:gdLst>
                <a:gd name="T0" fmla="*/ 0 w 406"/>
                <a:gd name="T1" fmla="*/ 123 h 123"/>
                <a:gd name="T2" fmla="*/ 0 w 406"/>
                <a:gd name="T3" fmla="*/ 123 h 123"/>
                <a:gd name="T4" fmla="*/ 42 w 406"/>
                <a:gd name="T5" fmla="*/ 118 h 123"/>
                <a:gd name="T6" fmla="*/ 85 w 406"/>
                <a:gd name="T7" fmla="*/ 109 h 123"/>
                <a:gd name="T8" fmla="*/ 132 w 406"/>
                <a:gd name="T9" fmla="*/ 104 h 123"/>
                <a:gd name="T10" fmla="*/ 188 w 406"/>
                <a:gd name="T11" fmla="*/ 95 h 123"/>
                <a:gd name="T12" fmla="*/ 239 w 406"/>
                <a:gd name="T13" fmla="*/ 85 h 123"/>
                <a:gd name="T14" fmla="*/ 261 w 406"/>
                <a:gd name="T15" fmla="*/ 81 h 123"/>
                <a:gd name="T16" fmla="*/ 282 w 406"/>
                <a:gd name="T17" fmla="*/ 76 h 123"/>
                <a:gd name="T18" fmla="*/ 299 w 406"/>
                <a:gd name="T19" fmla="*/ 71 h 123"/>
                <a:gd name="T20" fmla="*/ 303 w 406"/>
                <a:gd name="T21" fmla="*/ 71 h 123"/>
                <a:gd name="T22" fmla="*/ 312 w 406"/>
                <a:gd name="T23" fmla="*/ 66 h 123"/>
                <a:gd name="T24" fmla="*/ 333 w 406"/>
                <a:gd name="T25" fmla="*/ 62 h 123"/>
                <a:gd name="T26" fmla="*/ 350 w 406"/>
                <a:gd name="T27" fmla="*/ 52 h 123"/>
                <a:gd name="T28" fmla="*/ 380 w 406"/>
                <a:gd name="T29" fmla="*/ 43 h 123"/>
                <a:gd name="T30" fmla="*/ 406 w 406"/>
                <a:gd name="T31" fmla="*/ 33 h 123"/>
                <a:gd name="T32" fmla="*/ 303 w 406"/>
                <a:gd name="T33" fmla="*/ 0 h 123"/>
                <a:gd name="T34" fmla="*/ 0 w 406"/>
                <a:gd name="T35" fmla="*/ 123 h 1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6"/>
                <a:gd name="T55" fmla="*/ 0 h 123"/>
                <a:gd name="T56" fmla="*/ 406 w 406"/>
                <a:gd name="T57" fmla="*/ 123 h 1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6" h="123">
                  <a:moveTo>
                    <a:pt x="0" y="123"/>
                  </a:moveTo>
                  <a:lnTo>
                    <a:pt x="0" y="123"/>
                  </a:lnTo>
                  <a:lnTo>
                    <a:pt x="42" y="118"/>
                  </a:lnTo>
                  <a:lnTo>
                    <a:pt x="85" y="109"/>
                  </a:lnTo>
                  <a:lnTo>
                    <a:pt x="132" y="104"/>
                  </a:lnTo>
                  <a:lnTo>
                    <a:pt x="188" y="95"/>
                  </a:lnTo>
                  <a:lnTo>
                    <a:pt x="239" y="85"/>
                  </a:lnTo>
                  <a:lnTo>
                    <a:pt x="261" y="81"/>
                  </a:lnTo>
                  <a:lnTo>
                    <a:pt x="282" y="76"/>
                  </a:lnTo>
                  <a:lnTo>
                    <a:pt x="299" y="71"/>
                  </a:lnTo>
                  <a:lnTo>
                    <a:pt x="303" y="71"/>
                  </a:lnTo>
                  <a:lnTo>
                    <a:pt x="312" y="66"/>
                  </a:lnTo>
                  <a:lnTo>
                    <a:pt x="333" y="62"/>
                  </a:lnTo>
                  <a:lnTo>
                    <a:pt x="350" y="52"/>
                  </a:lnTo>
                  <a:lnTo>
                    <a:pt x="380" y="43"/>
                  </a:lnTo>
                  <a:lnTo>
                    <a:pt x="406" y="33"/>
                  </a:lnTo>
                  <a:lnTo>
                    <a:pt x="303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331"/>
            <p:cNvSpPr>
              <a:spLocks noChangeAspect="1"/>
            </p:cNvSpPr>
            <p:nvPr/>
          </p:nvSpPr>
          <p:spPr bwMode="auto">
            <a:xfrm>
              <a:off x="2758" y="1937"/>
              <a:ext cx="137" cy="76"/>
            </a:xfrm>
            <a:custGeom>
              <a:avLst/>
              <a:gdLst>
                <a:gd name="T0" fmla="*/ 137 w 137"/>
                <a:gd name="T1" fmla="*/ 0 h 76"/>
                <a:gd name="T2" fmla="*/ 137 w 137"/>
                <a:gd name="T3" fmla="*/ 0 h 76"/>
                <a:gd name="T4" fmla="*/ 0 w 137"/>
                <a:gd name="T5" fmla="*/ 47 h 76"/>
                <a:gd name="T6" fmla="*/ 86 w 137"/>
                <a:gd name="T7" fmla="*/ 76 h 76"/>
                <a:gd name="T8" fmla="*/ 137 w 137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76"/>
                <a:gd name="T17" fmla="*/ 137 w 13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76">
                  <a:moveTo>
                    <a:pt x="137" y="0"/>
                  </a:moveTo>
                  <a:lnTo>
                    <a:pt x="137" y="0"/>
                  </a:lnTo>
                  <a:lnTo>
                    <a:pt x="0" y="47"/>
                  </a:lnTo>
                  <a:lnTo>
                    <a:pt x="86" y="7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332"/>
            <p:cNvSpPr>
              <a:spLocks noChangeAspect="1"/>
            </p:cNvSpPr>
            <p:nvPr/>
          </p:nvSpPr>
          <p:spPr bwMode="auto">
            <a:xfrm>
              <a:off x="2266" y="505"/>
              <a:ext cx="1104" cy="1503"/>
            </a:xfrm>
            <a:custGeom>
              <a:avLst/>
              <a:gdLst>
                <a:gd name="T0" fmla="*/ 13 w 1104"/>
                <a:gd name="T1" fmla="*/ 1427 h 1503"/>
                <a:gd name="T2" fmla="*/ 47 w 1104"/>
                <a:gd name="T3" fmla="*/ 1451 h 1503"/>
                <a:gd name="T4" fmla="*/ 90 w 1104"/>
                <a:gd name="T5" fmla="*/ 1470 h 1503"/>
                <a:gd name="T6" fmla="*/ 128 w 1104"/>
                <a:gd name="T7" fmla="*/ 1484 h 1503"/>
                <a:gd name="T8" fmla="*/ 175 w 1104"/>
                <a:gd name="T9" fmla="*/ 1494 h 1503"/>
                <a:gd name="T10" fmla="*/ 218 w 1104"/>
                <a:gd name="T11" fmla="*/ 1498 h 1503"/>
                <a:gd name="T12" fmla="*/ 265 w 1104"/>
                <a:gd name="T13" fmla="*/ 1503 h 1503"/>
                <a:gd name="T14" fmla="*/ 312 w 1104"/>
                <a:gd name="T15" fmla="*/ 1503 h 1503"/>
                <a:gd name="T16" fmla="*/ 364 w 1104"/>
                <a:gd name="T17" fmla="*/ 1498 h 1503"/>
                <a:gd name="T18" fmla="*/ 415 w 1104"/>
                <a:gd name="T19" fmla="*/ 1489 h 1503"/>
                <a:gd name="T20" fmla="*/ 462 w 1104"/>
                <a:gd name="T21" fmla="*/ 1475 h 1503"/>
                <a:gd name="T22" fmla="*/ 513 w 1104"/>
                <a:gd name="T23" fmla="*/ 1460 h 1503"/>
                <a:gd name="T24" fmla="*/ 565 w 1104"/>
                <a:gd name="T25" fmla="*/ 1437 h 1503"/>
                <a:gd name="T26" fmla="*/ 616 w 1104"/>
                <a:gd name="T27" fmla="*/ 1413 h 1503"/>
                <a:gd name="T28" fmla="*/ 663 w 1104"/>
                <a:gd name="T29" fmla="*/ 1385 h 1503"/>
                <a:gd name="T30" fmla="*/ 710 w 1104"/>
                <a:gd name="T31" fmla="*/ 1356 h 1503"/>
                <a:gd name="T32" fmla="*/ 757 w 1104"/>
                <a:gd name="T33" fmla="*/ 1319 h 1503"/>
                <a:gd name="T34" fmla="*/ 804 w 1104"/>
                <a:gd name="T35" fmla="*/ 1281 h 1503"/>
                <a:gd name="T36" fmla="*/ 847 w 1104"/>
                <a:gd name="T37" fmla="*/ 1238 h 1503"/>
                <a:gd name="T38" fmla="*/ 886 w 1104"/>
                <a:gd name="T39" fmla="*/ 1191 h 1503"/>
                <a:gd name="T40" fmla="*/ 924 w 1104"/>
                <a:gd name="T41" fmla="*/ 1144 h 1503"/>
                <a:gd name="T42" fmla="*/ 958 w 1104"/>
                <a:gd name="T43" fmla="*/ 1087 h 1503"/>
                <a:gd name="T44" fmla="*/ 993 w 1104"/>
                <a:gd name="T45" fmla="*/ 1030 h 1503"/>
                <a:gd name="T46" fmla="*/ 1018 w 1104"/>
                <a:gd name="T47" fmla="*/ 974 h 1503"/>
                <a:gd name="T48" fmla="*/ 1044 w 1104"/>
                <a:gd name="T49" fmla="*/ 917 h 1503"/>
                <a:gd name="T50" fmla="*/ 1061 w 1104"/>
                <a:gd name="T51" fmla="*/ 855 h 1503"/>
                <a:gd name="T52" fmla="*/ 1078 w 1104"/>
                <a:gd name="T53" fmla="*/ 799 h 1503"/>
                <a:gd name="T54" fmla="*/ 1091 w 1104"/>
                <a:gd name="T55" fmla="*/ 737 h 1503"/>
                <a:gd name="T56" fmla="*/ 1099 w 1104"/>
                <a:gd name="T57" fmla="*/ 680 h 1503"/>
                <a:gd name="T58" fmla="*/ 1104 w 1104"/>
                <a:gd name="T59" fmla="*/ 619 h 1503"/>
                <a:gd name="T60" fmla="*/ 1104 w 1104"/>
                <a:gd name="T61" fmla="*/ 562 h 1503"/>
                <a:gd name="T62" fmla="*/ 1099 w 1104"/>
                <a:gd name="T63" fmla="*/ 501 h 1503"/>
                <a:gd name="T64" fmla="*/ 1095 w 1104"/>
                <a:gd name="T65" fmla="*/ 444 h 1503"/>
                <a:gd name="T66" fmla="*/ 1087 w 1104"/>
                <a:gd name="T67" fmla="*/ 392 h 1503"/>
                <a:gd name="T68" fmla="*/ 1074 w 1104"/>
                <a:gd name="T69" fmla="*/ 335 h 1503"/>
                <a:gd name="T70" fmla="*/ 1061 w 1104"/>
                <a:gd name="T71" fmla="*/ 288 h 1503"/>
                <a:gd name="T72" fmla="*/ 1044 w 1104"/>
                <a:gd name="T73" fmla="*/ 236 h 1503"/>
                <a:gd name="T74" fmla="*/ 1022 w 1104"/>
                <a:gd name="T75" fmla="*/ 189 h 1503"/>
                <a:gd name="T76" fmla="*/ 1001 w 1104"/>
                <a:gd name="T77" fmla="*/ 146 h 1503"/>
                <a:gd name="T78" fmla="*/ 975 w 1104"/>
                <a:gd name="T79" fmla="*/ 108 h 1503"/>
                <a:gd name="T80" fmla="*/ 945 w 1104"/>
                <a:gd name="T81" fmla="*/ 71 h 1503"/>
                <a:gd name="T82" fmla="*/ 916 w 1104"/>
                <a:gd name="T83" fmla="*/ 38 h 1503"/>
                <a:gd name="T84" fmla="*/ 886 w 1104"/>
                <a:gd name="T85" fmla="*/ 9 h 15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1503"/>
                <a:gd name="T131" fmla="*/ 1104 w 1104"/>
                <a:gd name="T132" fmla="*/ 1503 h 15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1503">
                  <a:moveTo>
                    <a:pt x="0" y="1418"/>
                  </a:moveTo>
                  <a:lnTo>
                    <a:pt x="0" y="1418"/>
                  </a:lnTo>
                  <a:lnTo>
                    <a:pt x="13" y="1427"/>
                  </a:lnTo>
                  <a:lnTo>
                    <a:pt x="26" y="1437"/>
                  </a:lnTo>
                  <a:lnTo>
                    <a:pt x="34" y="1442"/>
                  </a:lnTo>
                  <a:lnTo>
                    <a:pt x="47" y="1451"/>
                  </a:lnTo>
                  <a:lnTo>
                    <a:pt x="60" y="1456"/>
                  </a:lnTo>
                  <a:lnTo>
                    <a:pt x="73" y="1465"/>
                  </a:lnTo>
                  <a:lnTo>
                    <a:pt x="90" y="1470"/>
                  </a:lnTo>
                  <a:lnTo>
                    <a:pt x="103" y="1475"/>
                  </a:lnTo>
                  <a:lnTo>
                    <a:pt x="116" y="1479"/>
                  </a:lnTo>
                  <a:lnTo>
                    <a:pt x="128" y="1484"/>
                  </a:lnTo>
                  <a:lnTo>
                    <a:pt x="146" y="1489"/>
                  </a:lnTo>
                  <a:lnTo>
                    <a:pt x="158" y="1489"/>
                  </a:lnTo>
                  <a:lnTo>
                    <a:pt x="175" y="1494"/>
                  </a:lnTo>
                  <a:lnTo>
                    <a:pt x="188" y="1498"/>
                  </a:lnTo>
                  <a:lnTo>
                    <a:pt x="205" y="1498"/>
                  </a:lnTo>
                  <a:lnTo>
                    <a:pt x="218" y="1498"/>
                  </a:lnTo>
                  <a:lnTo>
                    <a:pt x="235" y="1503"/>
                  </a:lnTo>
                  <a:lnTo>
                    <a:pt x="248" y="1503"/>
                  </a:lnTo>
                  <a:lnTo>
                    <a:pt x="265" y="1503"/>
                  </a:lnTo>
                  <a:lnTo>
                    <a:pt x="282" y="1503"/>
                  </a:lnTo>
                  <a:lnTo>
                    <a:pt x="300" y="1503"/>
                  </a:lnTo>
                  <a:lnTo>
                    <a:pt x="312" y="1503"/>
                  </a:lnTo>
                  <a:lnTo>
                    <a:pt x="329" y="1498"/>
                  </a:lnTo>
                  <a:lnTo>
                    <a:pt x="347" y="1498"/>
                  </a:lnTo>
                  <a:lnTo>
                    <a:pt x="364" y="1498"/>
                  </a:lnTo>
                  <a:lnTo>
                    <a:pt x="381" y="1494"/>
                  </a:lnTo>
                  <a:lnTo>
                    <a:pt x="398" y="1489"/>
                  </a:lnTo>
                  <a:lnTo>
                    <a:pt x="415" y="1489"/>
                  </a:lnTo>
                  <a:lnTo>
                    <a:pt x="432" y="1484"/>
                  </a:lnTo>
                  <a:lnTo>
                    <a:pt x="449" y="1479"/>
                  </a:lnTo>
                  <a:lnTo>
                    <a:pt x="462" y="1475"/>
                  </a:lnTo>
                  <a:lnTo>
                    <a:pt x="479" y="1470"/>
                  </a:lnTo>
                  <a:lnTo>
                    <a:pt x="496" y="1465"/>
                  </a:lnTo>
                  <a:lnTo>
                    <a:pt x="513" y="1460"/>
                  </a:lnTo>
                  <a:lnTo>
                    <a:pt x="531" y="1451"/>
                  </a:lnTo>
                  <a:lnTo>
                    <a:pt x="548" y="1446"/>
                  </a:lnTo>
                  <a:lnTo>
                    <a:pt x="565" y="1437"/>
                  </a:lnTo>
                  <a:lnTo>
                    <a:pt x="582" y="1432"/>
                  </a:lnTo>
                  <a:lnTo>
                    <a:pt x="599" y="1423"/>
                  </a:lnTo>
                  <a:lnTo>
                    <a:pt x="616" y="1413"/>
                  </a:lnTo>
                  <a:lnTo>
                    <a:pt x="629" y="1404"/>
                  </a:lnTo>
                  <a:lnTo>
                    <a:pt x="646" y="1394"/>
                  </a:lnTo>
                  <a:lnTo>
                    <a:pt x="663" y="1385"/>
                  </a:lnTo>
                  <a:lnTo>
                    <a:pt x="680" y="1375"/>
                  </a:lnTo>
                  <a:lnTo>
                    <a:pt x="697" y="1366"/>
                  </a:lnTo>
                  <a:lnTo>
                    <a:pt x="710" y="1356"/>
                  </a:lnTo>
                  <a:lnTo>
                    <a:pt x="727" y="1342"/>
                  </a:lnTo>
                  <a:lnTo>
                    <a:pt x="744" y="1333"/>
                  </a:lnTo>
                  <a:lnTo>
                    <a:pt x="757" y="1319"/>
                  </a:lnTo>
                  <a:lnTo>
                    <a:pt x="774" y="1304"/>
                  </a:lnTo>
                  <a:lnTo>
                    <a:pt x="787" y="1295"/>
                  </a:lnTo>
                  <a:lnTo>
                    <a:pt x="804" y="1281"/>
                  </a:lnTo>
                  <a:lnTo>
                    <a:pt x="817" y="1267"/>
                  </a:lnTo>
                  <a:lnTo>
                    <a:pt x="830" y="1252"/>
                  </a:lnTo>
                  <a:lnTo>
                    <a:pt x="847" y="1238"/>
                  </a:lnTo>
                  <a:lnTo>
                    <a:pt x="860" y="1224"/>
                  </a:lnTo>
                  <a:lnTo>
                    <a:pt x="873" y="1205"/>
                  </a:lnTo>
                  <a:lnTo>
                    <a:pt x="886" y="1191"/>
                  </a:lnTo>
                  <a:lnTo>
                    <a:pt x="898" y="1177"/>
                  </a:lnTo>
                  <a:lnTo>
                    <a:pt x="911" y="1158"/>
                  </a:lnTo>
                  <a:lnTo>
                    <a:pt x="924" y="1144"/>
                  </a:lnTo>
                  <a:lnTo>
                    <a:pt x="937" y="1125"/>
                  </a:lnTo>
                  <a:lnTo>
                    <a:pt x="950" y="1106"/>
                  </a:lnTo>
                  <a:lnTo>
                    <a:pt x="958" y="1087"/>
                  </a:lnTo>
                  <a:lnTo>
                    <a:pt x="971" y="1068"/>
                  </a:lnTo>
                  <a:lnTo>
                    <a:pt x="980" y="1049"/>
                  </a:lnTo>
                  <a:lnTo>
                    <a:pt x="993" y="1030"/>
                  </a:lnTo>
                  <a:lnTo>
                    <a:pt x="1001" y="1011"/>
                  </a:lnTo>
                  <a:lnTo>
                    <a:pt x="1010" y="992"/>
                  </a:lnTo>
                  <a:lnTo>
                    <a:pt x="1018" y="974"/>
                  </a:lnTo>
                  <a:lnTo>
                    <a:pt x="1027" y="955"/>
                  </a:lnTo>
                  <a:lnTo>
                    <a:pt x="1035" y="936"/>
                  </a:lnTo>
                  <a:lnTo>
                    <a:pt x="1044" y="917"/>
                  </a:lnTo>
                  <a:lnTo>
                    <a:pt x="1048" y="898"/>
                  </a:lnTo>
                  <a:lnTo>
                    <a:pt x="1057" y="879"/>
                  </a:lnTo>
                  <a:lnTo>
                    <a:pt x="1061" y="855"/>
                  </a:lnTo>
                  <a:lnTo>
                    <a:pt x="1070" y="836"/>
                  </a:lnTo>
                  <a:lnTo>
                    <a:pt x="1074" y="818"/>
                  </a:lnTo>
                  <a:lnTo>
                    <a:pt x="1078" y="799"/>
                  </a:lnTo>
                  <a:lnTo>
                    <a:pt x="1082" y="780"/>
                  </a:lnTo>
                  <a:lnTo>
                    <a:pt x="1087" y="756"/>
                  </a:lnTo>
                  <a:lnTo>
                    <a:pt x="1091" y="737"/>
                  </a:lnTo>
                  <a:lnTo>
                    <a:pt x="1091" y="718"/>
                  </a:lnTo>
                  <a:lnTo>
                    <a:pt x="1095" y="699"/>
                  </a:lnTo>
                  <a:lnTo>
                    <a:pt x="1099" y="680"/>
                  </a:lnTo>
                  <a:lnTo>
                    <a:pt x="1099" y="657"/>
                  </a:lnTo>
                  <a:lnTo>
                    <a:pt x="1099" y="638"/>
                  </a:lnTo>
                  <a:lnTo>
                    <a:pt x="1104" y="619"/>
                  </a:lnTo>
                  <a:lnTo>
                    <a:pt x="1104" y="600"/>
                  </a:lnTo>
                  <a:lnTo>
                    <a:pt x="1104" y="581"/>
                  </a:lnTo>
                  <a:lnTo>
                    <a:pt x="1104" y="562"/>
                  </a:lnTo>
                  <a:lnTo>
                    <a:pt x="1104" y="543"/>
                  </a:lnTo>
                  <a:lnTo>
                    <a:pt x="1104" y="520"/>
                  </a:lnTo>
                  <a:lnTo>
                    <a:pt x="1099" y="501"/>
                  </a:lnTo>
                  <a:lnTo>
                    <a:pt x="1099" y="482"/>
                  </a:lnTo>
                  <a:lnTo>
                    <a:pt x="1099" y="463"/>
                  </a:lnTo>
                  <a:lnTo>
                    <a:pt x="1095" y="444"/>
                  </a:lnTo>
                  <a:lnTo>
                    <a:pt x="1095" y="425"/>
                  </a:lnTo>
                  <a:lnTo>
                    <a:pt x="1091" y="411"/>
                  </a:lnTo>
                  <a:lnTo>
                    <a:pt x="1087" y="392"/>
                  </a:lnTo>
                  <a:lnTo>
                    <a:pt x="1082" y="373"/>
                  </a:lnTo>
                  <a:lnTo>
                    <a:pt x="1078" y="354"/>
                  </a:lnTo>
                  <a:lnTo>
                    <a:pt x="1074" y="335"/>
                  </a:lnTo>
                  <a:lnTo>
                    <a:pt x="1070" y="321"/>
                  </a:lnTo>
                  <a:lnTo>
                    <a:pt x="1065" y="302"/>
                  </a:lnTo>
                  <a:lnTo>
                    <a:pt x="1061" y="288"/>
                  </a:lnTo>
                  <a:lnTo>
                    <a:pt x="1057" y="269"/>
                  </a:lnTo>
                  <a:lnTo>
                    <a:pt x="1048" y="255"/>
                  </a:lnTo>
                  <a:lnTo>
                    <a:pt x="1044" y="236"/>
                  </a:lnTo>
                  <a:lnTo>
                    <a:pt x="1035" y="222"/>
                  </a:lnTo>
                  <a:lnTo>
                    <a:pt x="1031" y="208"/>
                  </a:lnTo>
                  <a:lnTo>
                    <a:pt x="1022" y="189"/>
                  </a:lnTo>
                  <a:lnTo>
                    <a:pt x="1014" y="175"/>
                  </a:lnTo>
                  <a:lnTo>
                    <a:pt x="1010" y="160"/>
                  </a:lnTo>
                  <a:lnTo>
                    <a:pt x="1001" y="146"/>
                  </a:lnTo>
                  <a:lnTo>
                    <a:pt x="993" y="132"/>
                  </a:lnTo>
                  <a:lnTo>
                    <a:pt x="984" y="118"/>
                  </a:lnTo>
                  <a:lnTo>
                    <a:pt x="975" y="108"/>
                  </a:lnTo>
                  <a:lnTo>
                    <a:pt x="967" y="94"/>
                  </a:lnTo>
                  <a:lnTo>
                    <a:pt x="958" y="80"/>
                  </a:lnTo>
                  <a:lnTo>
                    <a:pt x="945" y="71"/>
                  </a:lnTo>
                  <a:lnTo>
                    <a:pt x="937" y="56"/>
                  </a:lnTo>
                  <a:lnTo>
                    <a:pt x="928" y="47"/>
                  </a:lnTo>
                  <a:lnTo>
                    <a:pt x="916" y="38"/>
                  </a:lnTo>
                  <a:lnTo>
                    <a:pt x="907" y="28"/>
                  </a:lnTo>
                  <a:lnTo>
                    <a:pt x="894" y="19"/>
                  </a:lnTo>
                  <a:lnTo>
                    <a:pt x="886" y="9"/>
                  </a:lnTo>
                  <a:lnTo>
                    <a:pt x="873" y="0"/>
                  </a:lnTo>
                  <a:lnTo>
                    <a:pt x="0" y="1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333"/>
            <p:cNvSpPr>
              <a:spLocks noChangeAspect="1"/>
            </p:cNvSpPr>
            <p:nvPr/>
          </p:nvSpPr>
          <p:spPr bwMode="auto">
            <a:xfrm>
              <a:off x="2275" y="514"/>
              <a:ext cx="1103" cy="1503"/>
            </a:xfrm>
            <a:custGeom>
              <a:avLst/>
              <a:gdLst>
                <a:gd name="T0" fmla="*/ 25 w 1103"/>
                <a:gd name="T1" fmla="*/ 1437 h 1503"/>
                <a:gd name="T2" fmla="*/ 60 w 1103"/>
                <a:gd name="T3" fmla="*/ 1456 h 1503"/>
                <a:gd name="T4" fmla="*/ 102 w 1103"/>
                <a:gd name="T5" fmla="*/ 1475 h 1503"/>
                <a:gd name="T6" fmla="*/ 145 w 1103"/>
                <a:gd name="T7" fmla="*/ 1489 h 1503"/>
                <a:gd name="T8" fmla="*/ 188 w 1103"/>
                <a:gd name="T9" fmla="*/ 1499 h 1503"/>
                <a:gd name="T10" fmla="*/ 235 w 1103"/>
                <a:gd name="T11" fmla="*/ 1503 h 1503"/>
                <a:gd name="T12" fmla="*/ 282 w 1103"/>
                <a:gd name="T13" fmla="*/ 1503 h 1503"/>
                <a:gd name="T14" fmla="*/ 329 w 1103"/>
                <a:gd name="T15" fmla="*/ 1499 h 1503"/>
                <a:gd name="T16" fmla="*/ 380 w 1103"/>
                <a:gd name="T17" fmla="*/ 1494 h 1503"/>
                <a:gd name="T18" fmla="*/ 432 w 1103"/>
                <a:gd name="T19" fmla="*/ 1485 h 1503"/>
                <a:gd name="T20" fmla="*/ 479 w 1103"/>
                <a:gd name="T21" fmla="*/ 1470 h 1503"/>
                <a:gd name="T22" fmla="*/ 530 w 1103"/>
                <a:gd name="T23" fmla="*/ 1451 h 1503"/>
                <a:gd name="T24" fmla="*/ 581 w 1103"/>
                <a:gd name="T25" fmla="*/ 1433 h 1503"/>
                <a:gd name="T26" fmla="*/ 628 w 1103"/>
                <a:gd name="T27" fmla="*/ 1404 h 1503"/>
                <a:gd name="T28" fmla="*/ 680 w 1103"/>
                <a:gd name="T29" fmla="*/ 1376 h 1503"/>
                <a:gd name="T30" fmla="*/ 727 w 1103"/>
                <a:gd name="T31" fmla="*/ 1343 h 1503"/>
                <a:gd name="T32" fmla="*/ 774 w 1103"/>
                <a:gd name="T33" fmla="*/ 1305 h 1503"/>
                <a:gd name="T34" fmla="*/ 817 w 1103"/>
                <a:gd name="T35" fmla="*/ 1267 h 1503"/>
                <a:gd name="T36" fmla="*/ 859 w 1103"/>
                <a:gd name="T37" fmla="*/ 1225 h 1503"/>
                <a:gd name="T38" fmla="*/ 898 w 1103"/>
                <a:gd name="T39" fmla="*/ 1177 h 1503"/>
                <a:gd name="T40" fmla="*/ 936 w 1103"/>
                <a:gd name="T41" fmla="*/ 1125 h 1503"/>
                <a:gd name="T42" fmla="*/ 971 w 1103"/>
                <a:gd name="T43" fmla="*/ 1069 h 1503"/>
                <a:gd name="T44" fmla="*/ 1001 w 1103"/>
                <a:gd name="T45" fmla="*/ 1012 h 1503"/>
                <a:gd name="T46" fmla="*/ 1026 w 1103"/>
                <a:gd name="T47" fmla="*/ 955 h 1503"/>
                <a:gd name="T48" fmla="*/ 1048 w 1103"/>
                <a:gd name="T49" fmla="*/ 898 h 1503"/>
                <a:gd name="T50" fmla="*/ 1069 w 1103"/>
                <a:gd name="T51" fmla="*/ 837 h 1503"/>
                <a:gd name="T52" fmla="*/ 1082 w 1103"/>
                <a:gd name="T53" fmla="*/ 780 h 1503"/>
                <a:gd name="T54" fmla="*/ 1090 w 1103"/>
                <a:gd name="T55" fmla="*/ 719 h 1503"/>
                <a:gd name="T56" fmla="*/ 1099 w 1103"/>
                <a:gd name="T57" fmla="*/ 657 h 1503"/>
                <a:gd name="T58" fmla="*/ 1103 w 1103"/>
                <a:gd name="T59" fmla="*/ 601 h 1503"/>
                <a:gd name="T60" fmla="*/ 1103 w 1103"/>
                <a:gd name="T61" fmla="*/ 544 h 1503"/>
                <a:gd name="T62" fmla="*/ 1099 w 1103"/>
                <a:gd name="T63" fmla="*/ 482 h 1503"/>
                <a:gd name="T64" fmla="*/ 1095 w 1103"/>
                <a:gd name="T65" fmla="*/ 426 h 1503"/>
                <a:gd name="T66" fmla="*/ 1082 w 1103"/>
                <a:gd name="T67" fmla="*/ 374 h 1503"/>
                <a:gd name="T68" fmla="*/ 1069 w 1103"/>
                <a:gd name="T69" fmla="*/ 322 h 1503"/>
                <a:gd name="T70" fmla="*/ 1056 w 1103"/>
                <a:gd name="T71" fmla="*/ 270 h 1503"/>
                <a:gd name="T72" fmla="*/ 1035 w 1103"/>
                <a:gd name="T73" fmla="*/ 222 h 1503"/>
                <a:gd name="T74" fmla="*/ 1013 w 1103"/>
                <a:gd name="T75" fmla="*/ 175 h 1503"/>
                <a:gd name="T76" fmla="*/ 992 w 1103"/>
                <a:gd name="T77" fmla="*/ 133 h 1503"/>
                <a:gd name="T78" fmla="*/ 966 w 1103"/>
                <a:gd name="T79" fmla="*/ 95 h 1503"/>
                <a:gd name="T80" fmla="*/ 936 w 1103"/>
                <a:gd name="T81" fmla="*/ 57 h 1503"/>
                <a:gd name="T82" fmla="*/ 907 w 1103"/>
                <a:gd name="T83" fmla="*/ 29 h 1503"/>
                <a:gd name="T84" fmla="*/ 872 w 1103"/>
                <a:gd name="T85" fmla="*/ 0 h 15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3"/>
                <a:gd name="T130" fmla="*/ 0 h 1503"/>
                <a:gd name="T131" fmla="*/ 1103 w 1103"/>
                <a:gd name="T132" fmla="*/ 1503 h 15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3" h="1503">
                  <a:moveTo>
                    <a:pt x="0" y="1418"/>
                  </a:moveTo>
                  <a:lnTo>
                    <a:pt x="12" y="1428"/>
                  </a:lnTo>
                  <a:lnTo>
                    <a:pt x="25" y="1437"/>
                  </a:lnTo>
                  <a:lnTo>
                    <a:pt x="34" y="1442"/>
                  </a:lnTo>
                  <a:lnTo>
                    <a:pt x="47" y="1451"/>
                  </a:lnTo>
                  <a:lnTo>
                    <a:pt x="60" y="1456"/>
                  </a:lnTo>
                  <a:lnTo>
                    <a:pt x="72" y="1466"/>
                  </a:lnTo>
                  <a:lnTo>
                    <a:pt x="89" y="1470"/>
                  </a:lnTo>
                  <a:lnTo>
                    <a:pt x="102" y="1475"/>
                  </a:lnTo>
                  <a:lnTo>
                    <a:pt x="115" y="1480"/>
                  </a:lnTo>
                  <a:lnTo>
                    <a:pt x="128" y="1485"/>
                  </a:lnTo>
                  <a:lnTo>
                    <a:pt x="145" y="1489"/>
                  </a:lnTo>
                  <a:lnTo>
                    <a:pt x="158" y="1489"/>
                  </a:lnTo>
                  <a:lnTo>
                    <a:pt x="175" y="1494"/>
                  </a:lnTo>
                  <a:lnTo>
                    <a:pt x="188" y="1499"/>
                  </a:lnTo>
                  <a:lnTo>
                    <a:pt x="205" y="1499"/>
                  </a:lnTo>
                  <a:lnTo>
                    <a:pt x="218" y="1499"/>
                  </a:lnTo>
                  <a:lnTo>
                    <a:pt x="235" y="1503"/>
                  </a:lnTo>
                  <a:lnTo>
                    <a:pt x="248" y="1503"/>
                  </a:lnTo>
                  <a:lnTo>
                    <a:pt x="265" y="1503"/>
                  </a:lnTo>
                  <a:lnTo>
                    <a:pt x="282" y="1503"/>
                  </a:lnTo>
                  <a:lnTo>
                    <a:pt x="299" y="1503"/>
                  </a:lnTo>
                  <a:lnTo>
                    <a:pt x="312" y="1503"/>
                  </a:lnTo>
                  <a:lnTo>
                    <a:pt x="329" y="1499"/>
                  </a:lnTo>
                  <a:lnTo>
                    <a:pt x="346" y="1499"/>
                  </a:lnTo>
                  <a:lnTo>
                    <a:pt x="363" y="1499"/>
                  </a:lnTo>
                  <a:lnTo>
                    <a:pt x="380" y="1494"/>
                  </a:lnTo>
                  <a:lnTo>
                    <a:pt x="397" y="1489"/>
                  </a:lnTo>
                  <a:lnTo>
                    <a:pt x="415" y="1489"/>
                  </a:lnTo>
                  <a:lnTo>
                    <a:pt x="432" y="1485"/>
                  </a:lnTo>
                  <a:lnTo>
                    <a:pt x="449" y="1480"/>
                  </a:lnTo>
                  <a:lnTo>
                    <a:pt x="462" y="1475"/>
                  </a:lnTo>
                  <a:lnTo>
                    <a:pt x="479" y="1470"/>
                  </a:lnTo>
                  <a:lnTo>
                    <a:pt x="496" y="1466"/>
                  </a:lnTo>
                  <a:lnTo>
                    <a:pt x="513" y="1461"/>
                  </a:lnTo>
                  <a:lnTo>
                    <a:pt x="530" y="1451"/>
                  </a:lnTo>
                  <a:lnTo>
                    <a:pt x="547" y="1447"/>
                  </a:lnTo>
                  <a:lnTo>
                    <a:pt x="564" y="1437"/>
                  </a:lnTo>
                  <a:lnTo>
                    <a:pt x="581" y="1433"/>
                  </a:lnTo>
                  <a:lnTo>
                    <a:pt x="599" y="1423"/>
                  </a:lnTo>
                  <a:lnTo>
                    <a:pt x="616" y="1414"/>
                  </a:lnTo>
                  <a:lnTo>
                    <a:pt x="628" y="1404"/>
                  </a:lnTo>
                  <a:lnTo>
                    <a:pt x="646" y="1395"/>
                  </a:lnTo>
                  <a:lnTo>
                    <a:pt x="663" y="1385"/>
                  </a:lnTo>
                  <a:lnTo>
                    <a:pt x="680" y="1376"/>
                  </a:lnTo>
                  <a:lnTo>
                    <a:pt x="697" y="1366"/>
                  </a:lnTo>
                  <a:lnTo>
                    <a:pt x="710" y="1357"/>
                  </a:lnTo>
                  <a:lnTo>
                    <a:pt x="727" y="1343"/>
                  </a:lnTo>
                  <a:lnTo>
                    <a:pt x="744" y="1333"/>
                  </a:lnTo>
                  <a:lnTo>
                    <a:pt x="757" y="1319"/>
                  </a:lnTo>
                  <a:lnTo>
                    <a:pt x="774" y="1305"/>
                  </a:lnTo>
                  <a:lnTo>
                    <a:pt x="787" y="1295"/>
                  </a:lnTo>
                  <a:lnTo>
                    <a:pt x="804" y="1281"/>
                  </a:lnTo>
                  <a:lnTo>
                    <a:pt x="817" y="1267"/>
                  </a:lnTo>
                  <a:lnTo>
                    <a:pt x="830" y="1253"/>
                  </a:lnTo>
                  <a:lnTo>
                    <a:pt x="847" y="1239"/>
                  </a:lnTo>
                  <a:lnTo>
                    <a:pt x="859" y="1225"/>
                  </a:lnTo>
                  <a:lnTo>
                    <a:pt x="872" y="1206"/>
                  </a:lnTo>
                  <a:lnTo>
                    <a:pt x="885" y="1191"/>
                  </a:lnTo>
                  <a:lnTo>
                    <a:pt x="898" y="1177"/>
                  </a:lnTo>
                  <a:lnTo>
                    <a:pt x="911" y="1158"/>
                  </a:lnTo>
                  <a:lnTo>
                    <a:pt x="924" y="1144"/>
                  </a:lnTo>
                  <a:lnTo>
                    <a:pt x="936" y="1125"/>
                  </a:lnTo>
                  <a:lnTo>
                    <a:pt x="949" y="1106"/>
                  </a:lnTo>
                  <a:lnTo>
                    <a:pt x="958" y="1087"/>
                  </a:lnTo>
                  <a:lnTo>
                    <a:pt x="971" y="1069"/>
                  </a:lnTo>
                  <a:lnTo>
                    <a:pt x="979" y="1050"/>
                  </a:lnTo>
                  <a:lnTo>
                    <a:pt x="992" y="1031"/>
                  </a:lnTo>
                  <a:lnTo>
                    <a:pt x="1001" y="1012"/>
                  </a:lnTo>
                  <a:lnTo>
                    <a:pt x="1009" y="993"/>
                  </a:lnTo>
                  <a:lnTo>
                    <a:pt x="1018" y="974"/>
                  </a:lnTo>
                  <a:lnTo>
                    <a:pt x="1026" y="955"/>
                  </a:lnTo>
                  <a:lnTo>
                    <a:pt x="1035" y="936"/>
                  </a:lnTo>
                  <a:lnTo>
                    <a:pt x="1043" y="917"/>
                  </a:lnTo>
                  <a:lnTo>
                    <a:pt x="1048" y="898"/>
                  </a:lnTo>
                  <a:lnTo>
                    <a:pt x="1056" y="879"/>
                  </a:lnTo>
                  <a:lnTo>
                    <a:pt x="1061" y="856"/>
                  </a:lnTo>
                  <a:lnTo>
                    <a:pt x="1069" y="837"/>
                  </a:lnTo>
                  <a:lnTo>
                    <a:pt x="1073" y="818"/>
                  </a:lnTo>
                  <a:lnTo>
                    <a:pt x="1078" y="799"/>
                  </a:lnTo>
                  <a:lnTo>
                    <a:pt x="1082" y="780"/>
                  </a:lnTo>
                  <a:lnTo>
                    <a:pt x="1086" y="757"/>
                  </a:lnTo>
                  <a:lnTo>
                    <a:pt x="1090" y="738"/>
                  </a:lnTo>
                  <a:lnTo>
                    <a:pt x="1090" y="719"/>
                  </a:lnTo>
                  <a:lnTo>
                    <a:pt x="1095" y="700"/>
                  </a:lnTo>
                  <a:lnTo>
                    <a:pt x="1099" y="681"/>
                  </a:lnTo>
                  <a:lnTo>
                    <a:pt x="1099" y="657"/>
                  </a:lnTo>
                  <a:lnTo>
                    <a:pt x="1099" y="638"/>
                  </a:lnTo>
                  <a:lnTo>
                    <a:pt x="1103" y="619"/>
                  </a:lnTo>
                  <a:lnTo>
                    <a:pt x="1103" y="601"/>
                  </a:lnTo>
                  <a:lnTo>
                    <a:pt x="1103" y="582"/>
                  </a:lnTo>
                  <a:lnTo>
                    <a:pt x="1103" y="563"/>
                  </a:lnTo>
                  <a:lnTo>
                    <a:pt x="1103" y="544"/>
                  </a:lnTo>
                  <a:lnTo>
                    <a:pt x="1103" y="520"/>
                  </a:lnTo>
                  <a:lnTo>
                    <a:pt x="1099" y="501"/>
                  </a:lnTo>
                  <a:lnTo>
                    <a:pt x="1099" y="482"/>
                  </a:lnTo>
                  <a:lnTo>
                    <a:pt x="1099" y="463"/>
                  </a:lnTo>
                  <a:lnTo>
                    <a:pt x="1095" y="445"/>
                  </a:lnTo>
                  <a:lnTo>
                    <a:pt x="1095" y="426"/>
                  </a:lnTo>
                  <a:lnTo>
                    <a:pt x="1090" y="411"/>
                  </a:lnTo>
                  <a:lnTo>
                    <a:pt x="1086" y="393"/>
                  </a:lnTo>
                  <a:lnTo>
                    <a:pt x="1082" y="374"/>
                  </a:lnTo>
                  <a:lnTo>
                    <a:pt x="1078" y="355"/>
                  </a:lnTo>
                  <a:lnTo>
                    <a:pt x="1073" y="336"/>
                  </a:lnTo>
                  <a:lnTo>
                    <a:pt x="1069" y="322"/>
                  </a:lnTo>
                  <a:lnTo>
                    <a:pt x="1065" y="303"/>
                  </a:lnTo>
                  <a:lnTo>
                    <a:pt x="1061" y="289"/>
                  </a:lnTo>
                  <a:lnTo>
                    <a:pt x="1056" y="270"/>
                  </a:lnTo>
                  <a:lnTo>
                    <a:pt x="1048" y="255"/>
                  </a:lnTo>
                  <a:lnTo>
                    <a:pt x="1043" y="237"/>
                  </a:lnTo>
                  <a:lnTo>
                    <a:pt x="1035" y="222"/>
                  </a:lnTo>
                  <a:lnTo>
                    <a:pt x="1031" y="208"/>
                  </a:lnTo>
                  <a:lnTo>
                    <a:pt x="1022" y="189"/>
                  </a:lnTo>
                  <a:lnTo>
                    <a:pt x="1013" y="175"/>
                  </a:lnTo>
                  <a:lnTo>
                    <a:pt x="1009" y="161"/>
                  </a:lnTo>
                  <a:lnTo>
                    <a:pt x="1001" y="147"/>
                  </a:lnTo>
                  <a:lnTo>
                    <a:pt x="992" y="133"/>
                  </a:lnTo>
                  <a:lnTo>
                    <a:pt x="984" y="118"/>
                  </a:lnTo>
                  <a:lnTo>
                    <a:pt x="975" y="109"/>
                  </a:lnTo>
                  <a:lnTo>
                    <a:pt x="966" y="95"/>
                  </a:lnTo>
                  <a:lnTo>
                    <a:pt x="958" y="81"/>
                  </a:lnTo>
                  <a:lnTo>
                    <a:pt x="945" y="71"/>
                  </a:lnTo>
                  <a:lnTo>
                    <a:pt x="936" y="57"/>
                  </a:lnTo>
                  <a:lnTo>
                    <a:pt x="928" y="47"/>
                  </a:lnTo>
                  <a:lnTo>
                    <a:pt x="915" y="38"/>
                  </a:lnTo>
                  <a:lnTo>
                    <a:pt x="907" y="29"/>
                  </a:lnTo>
                  <a:lnTo>
                    <a:pt x="894" y="19"/>
                  </a:lnTo>
                  <a:lnTo>
                    <a:pt x="885" y="10"/>
                  </a:lnTo>
                  <a:lnTo>
                    <a:pt x="872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334"/>
            <p:cNvSpPr>
              <a:spLocks noChangeAspect="1"/>
            </p:cNvSpPr>
            <p:nvPr/>
          </p:nvSpPr>
          <p:spPr bwMode="auto">
            <a:xfrm>
              <a:off x="2394" y="892"/>
              <a:ext cx="52" cy="95"/>
            </a:xfrm>
            <a:custGeom>
              <a:avLst/>
              <a:gdLst>
                <a:gd name="T0" fmla="*/ 52 w 52"/>
                <a:gd name="T1" fmla="*/ 95 h 95"/>
                <a:gd name="T2" fmla="*/ 52 w 52"/>
                <a:gd name="T3" fmla="*/ 95 h 95"/>
                <a:gd name="T4" fmla="*/ 52 w 52"/>
                <a:gd name="T5" fmla="*/ 90 h 95"/>
                <a:gd name="T6" fmla="*/ 52 w 52"/>
                <a:gd name="T7" fmla="*/ 85 h 95"/>
                <a:gd name="T8" fmla="*/ 52 w 52"/>
                <a:gd name="T9" fmla="*/ 81 h 95"/>
                <a:gd name="T10" fmla="*/ 52 w 52"/>
                <a:gd name="T11" fmla="*/ 76 h 95"/>
                <a:gd name="T12" fmla="*/ 52 w 52"/>
                <a:gd name="T13" fmla="*/ 71 h 95"/>
                <a:gd name="T14" fmla="*/ 47 w 52"/>
                <a:gd name="T15" fmla="*/ 67 h 95"/>
                <a:gd name="T16" fmla="*/ 47 w 52"/>
                <a:gd name="T17" fmla="*/ 62 h 95"/>
                <a:gd name="T18" fmla="*/ 47 w 52"/>
                <a:gd name="T19" fmla="*/ 52 h 95"/>
                <a:gd name="T20" fmla="*/ 43 w 52"/>
                <a:gd name="T21" fmla="*/ 48 h 95"/>
                <a:gd name="T22" fmla="*/ 43 w 52"/>
                <a:gd name="T23" fmla="*/ 43 h 95"/>
                <a:gd name="T24" fmla="*/ 39 w 52"/>
                <a:gd name="T25" fmla="*/ 43 h 95"/>
                <a:gd name="T26" fmla="*/ 39 w 52"/>
                <a:gd name="T27" fmla="*/ 38 h 95"/>
                <a:gd name="T28" fmla="*/ 39 w 52"/>
                <a:gd name="T29" fmla="*/ 38 h 95"/>
                <a:gd name="T30" fmla="*/ 39 w 52"/>
                <a:gd name="T31" fmla="*/ 33 h 95"/>
                <a:gd name="T32" fmla="*/ 35 w 52"/>
                <a:gd name="T33" fmla="*/ 33 h 95"/>
                <a:gd name="T34" fmla="*/ 35 w 52"/>
                <a:gd name="T35" fmla="*/ 29 h 95"/>
                <a:gd name="T36" fmla="*/ 30 w 52"/>
                <a:gd name="T37" fmla="*/ 24 h 95"/>
                <a:gd name="T38" fmla="*/ 26 w 52"/>
                <a:gd name="T39" fmla="*/ 24 h 95"/>
                <a:gd name="T40" fmla="*/ 26 w 52"/>
                <a:gd name="T41" fmla="*/ 24 h 95"/>
                <a:gd name="T42" fmla="*/ 0 w 52"/>
                <a:gd name="T43" fmla="*/ 0 h 95"/>
                <a:gd name="T44" fmla="*/ 5 w 52"/>
                <a:gd name="T45" fmla="*/ 5 h 95"/>
                <a:gd name="T46" fmla="*/ 5 w 52"/>
                <a:gd name="T47" fmla="*/ 5 h 95"/>
                <a:gd name="T48" fmla="*/ 5 w 52"/>
                <a:gd name="T49" fmla="*/ 5 h 95"/>
                <a:gd name="T50" fmla="*/ 9 w 52"/>
                <a:gd name="T51" fmla="*/ 10 h 95"/>
                <a:gd name="T52" fmla="*/ 13 w 52"/>
                <a:gd name="T53" fmla="*/ 10 h 95"/>
                <a:gd name="T54" fmla="*/ 13 w 52"/>
                <a:gd name="T55" fmla="*/ 15 h 95"/>
                <a:gd name="T56" fmla="*/ 18 w 52"/>
                <a:gd name="T57" fmla="*/ 19 h 95"/>
                <a:gd name="T58" fmla="*/ 18 w 52"/>
                <a:gd name="T59" fmla="*/ 19 h 95"/>
                <a:gd name="T60" fmla="*/ 18 w 52"/>
                <a:gd name="T61" fmla="*/ 24 h 95"/>
                <a:gd name="T62" fmla="*/ 22 w 52"/>
                <a:gd name="T63" fmla="*/ 29 h 95"/>
                <a:gd name="T64" fmla="*/ 22 w 52"/>
                <a:gd name="T65" fmla="*/ 33 h 95"/>
                <a:gd name="T66" fmla="*/ 22 w 52"/>
                <a:gd name="T67" fmla="*/ 38 h 95"/>
                <a:gd name="T68" fmla="*/ 26 w 52"/>
                <a:gd name="T69" fmla="*/ 38 h 95"/>
                <a:gd name="T70" fmla="*/ 26 w 52"/>
                <a:gd name="T71" fmla="*/ 43 h 95"/>
                <a:gd name="T72" fmla="*/ 26 w 52"/>
                <a:gd name="T73" fmla="*/ 48 h 95"/>
                <a:gd name="T74" fmla="*/ 26 w 52"/>
                <a:gd name="T75" fmla="*/ 52 h 95"/>
                <a:gd name="T76" fmla="*/ 26 w 52"/>
                <a:gd name="T77" fmla="*/ 57 h 95"/>
                <a:gd name="T78" fmla="*/ 26 w 52"/>
                <a:gd name="T79" fmla="*/ 62 h 95"/>
                <a:gd name="T80" fmla="*/ 26 w 52"/>
                <a:gd name="T81" fmla="*/ 71 h 95"/>
                <a:gd name="T82" fmla="*/ 26 w 52"/>
                <a:gd name="T83" fmla="*/ 71 h 95"/>
                <a:gd name="T84" fmla="*/ 26 w 52"/>
                <a:gd name="T85" fmla="*/ 76 h 95"/>
                <a:gd name="T86" fmla="*/ 52 w 52"/>
                <a:gd name="T87" fmla="*/ 95 h 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"/>
                <a:gd name="T133" fmla="*/ 0 h 95"/>
                <a:gd name="T134" fmla="*/ 52 w 52"/>
                <a:gd name="T135" fmla="*/ 95 h 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" h="95">
                  <a:moveTo>
                    <a:pt x="52" y="95"/>
                  </a:moveTo>
                  <a:lnTo>
                    <a:pt x="52" y="95"/>
                  </a:lnTo>
                  <a:lnTo>
                    <a:pt x="52" y="90"/>
                  </a:lnTo>
                  <a:lnTo>
                    <a:pt x="52" y="85"/>
                  </a:lnTo>
                  <a:lnTo>
                    <a:pt x="52" y="81"/>
                  </a:lnTo>
                  <a:lnTo>
                    <a:pt x="52" y="76"/>
                  </a:lnTo>
                  <a:lnTo>
                    <a:pt x="52" y="71"/>
                  </a:lnTo>
                  <a:lnTo>
                    <a:pt x="47" y="67"/>
                  </a:lnTo>
                  <a:lnTo>
                    <a:pt x="47" y="62"/>
                  </a:lnTo>
                  <a:lnTo>
                    <a:pt x="47" y="52"/>
                  </a:lnTo>
                  <a:lnTo>
                    <a:pt x="43" y="48"/>
                  </a:lnTo>
                  <a:lnTo>
                    <a:pt x="43" y="43"/>
                  </a:lnTo>
                  <a:lnTo>
                    <a:pt x="39" y="43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35" y="33"/>
                  </a:lnTo>
                  <a:lnTo>
                    <a:pt x="35" y="29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0" y="0"/>
                  </a:lnTo>
                  <a:lnTo>
                    <a:pt x="5" y="5"/>
                  </a:lnTo>
                  <a:lnTo>
                    <a:pt x="9" y="10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26" y="57"/>
                  </a:lnTo>
                  <a:lnTo>
                    <a:pt x="26" y="62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5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335"/>
            <p:cNvSpPr>
              <a:spLocks noChangeAspect="1"/>
            </p:cNvSpPr>
            <p:nvPr/>
          </p:nvSpPr>
          <p:spPr bwMode="auto">
            <a:xfrm>
              <a:off x="2099" y="448"/>
              <a:ext cx="1241" cy="1565"/>
            </a:xfrm>
            <a:custGeom>
              <a:avLst/>
              <a:gdLst>
                <a:gd name="T0" fmla="*/ 154 w 1241"/>
                <a:gd name="T1" fmla="*/ 1465 h 1565"/>
                <a:gd name="T2" fmla="*/ 107 w 1241"/>
                <a:gd name="T3" fmla="*/ 1413 h 1565"/>
                <a:gd name="T4" fmla="*/ 69 w 1241"/>
                <a:gd name="T5" fmla="*/ 1352 h 1565"/>
                <a:gd name="T6" fmla="*/ 39 w 1241"/>
                <a:gd name="T7" fmla="*/ 1281 h 1565"/>
                <a:gd name="T8" fmla="*/ 17 w 1241"/>
                <a:gd name="T9" fmla="*/ 1205 h 1565"/>
                <a:gd name="T10" fmla="*/ 5 w 1241"/>
                <a:gd name="T11" fmla="*/ 1120 h 1565"/>
                <a:gd name="T12" fmla="*/ 0 w 1241"/>
                <a:gd name="T13" fmla="*/ 1035 h 1565"/>
                <a:gd name="T14" fmla="*/ 9 w 1241"/>
                <a:gd name="T15" fmla="*/ 945 h 1565"/>
                <a:gd name="T16" fmla="*/ 22 w 1241"/>
                <a:gd name="T17" fmla="*/ 851 h 1565"/>
                <a:gd name="T18" fmla="*/ 47 w 1241"/>
                <a:gd name="T19" fmla="*/ 756 h 1565"/>
                <a:gd name="T20" fmla="*/ 77 w 1241"/>
                <a:gd name="T21" fmla="*/ 662 h 1565"/>
                <a:gd name="T22" fmla="*/ 120 w 1241"/>
                <a:gd name="T23" fmla="*/ 563 h 1565"/>
                <a:gd name="T24" fmla="*/ 171 w 1241"/>
                <a:gd name="T25" fmla="*/ 473 h 1565"/>
                <a:gd name="T26" fmla="*/ 227 w 1241"/>
                <a:gd name="T27" fmla="*/ 383 h 1565"/>
                <a:gd name="T28" fmla="*/ 291 w 1241"/>
                <a:gd name="T29" fmla="*/ 303 h 1565"/>
                <a:gd name="T30" fmla="*/ 360 w 1241"/>
                <a:gd name="T31" fmla="*/ 227 h 1565"/>
                <a:gd name="T32" fmla="*/ 428 w 1241"/>
                <a:gd name="T33" fmla="*/ 165 h 1565"/>
                <a:gd name="T34" fmla="*/ 501 w 1241"/>
                <a:gd name="T35" fmla="*/ 113 h 1565"/>
                <a:gd name="T36" fmla="*/ 573 w 1241"/>
                <a:gd name="T37" fmla="*/ 66 h 1565"/>
                <a:gd name="T38" fmla="*/ 650 w 1241"/>
                <a:gd name="T39" fmla="*/ 33 h 1565"/>
                <a:gd name="T40" fmla="*/ 723 w 1241"/>
                <a:gd name="T41" fmla="*/ 14 h 1565"/>
                <a:gd name="T42" fmla="*/ 796 w 1241"/>
                <a:gd name="T43" fmla="*/ 0 h 1565"/>
                <a:gd name="T44" fmla="*/ 869 w 1241"/>
                <a:gd name="T45" fmla="*/ 0 h 1565"/>
                <a:gd name="T46" fmla="*/ 933 w 1241"/>
                <a:gd name="T47" fmla="*/ 14 h 1565"/>
                <a:gd name="T48" fmla="*/ 997 w 1241"/>
                <a:gd name="T49" fmla="*/ 38 h 1565"/>
                <a:gd name="T50" fmla="*/ 1057 w 1241"/>
                <a:gd name="T51" fmla="*/ 71 h 1565"/>
                <a:gd name="T52" fmla="*/ 1112 w 1241"/>
                <a:gd name="T53" fmla="*/ 118 h 1565"/>
                <a:gd name="T54" fmla="*/ 1155 w 1241"/>
                <a:gd name="T55" fmla="*/ 175 h 1565"/>
                <a:gd name="T56" fmla="*/ 1189 w 1241"/>
                <a:gd name="T57" fmla="*/ 241 h 1565"/>
                <a:gd name="T58" fmla="*/ 1215 w 1241"/>
                <a:gd name="T59" fmla="*/ 317 h 1565"/>
                <a:gd name="T60" fmla="*/ 1232 w 1241"/>
                <a:gd name="T61" fmla="*/ 392 h 1565"/>
                <a:gd name="T62" fmla="*/ 1241 w 1241"/>
                <a:gd name="T63" fmla="*/ 477 h 1565"/>
                <a:gd name="T64" fmla="*/ 1241 w 1241"/>
                <a:gd name="T65" fmla="*/ 567 h 1565"/>
                <a:gd name="T66" fmla="*/ 1232 w 1241"/>
                <a:gd name="T67" fmla="*/ 657 h 1565"/>
                <a:gd name="T68" fmla="*/ 1215 w 1241"/>
                <a:gd name="T69" fmla="*/ 752 h 1565"/>
                <a:gd name="T70" fmla="*/ 1185 w 1241"/>
                <a:gd name="T71" fmla="*/ 851 h 1565"/>
                <a:gd name="T72" fmla="*/ 1151 w 1241"/>
                <a:gd name="T73" fmla="*/ 945 h 1565"/>
                <a:gd name="T74" fmla="*/ 1104 w 1241"/>
                <a:gd name="T75" fmla="*/ 1040 h 1565"/>
                <a:gd name="T76" fmla="*/ 1053 w 1241"/>
                <a:gd name="T77" fmla="*/ 1130 h 1565"/>
                <a:gd name="T78" fmla="*/ 993 w 1241"/>
                <a:gd name="T79" fmla="*/ 1220 h 1565"/>
                <a:gd name="T80" fmla="*/ 929 w 1241"/>
                <a:gd name="T81" fmla="*/ 1295 h 1565"/>
                <a:gd name="T82" fmla="*/ 860 w 1241"/>
                <a:gd name="T83" fmla="*/ 1361 h 1565"/>
                <a:gd name="T84" fmla="*/ 787 w 1241"/>
                <a:gd name="T85" fmla="*/ 1423 h 1565"/>
                <a:gd name="T86" fmla="*/ 715 w 1241"/>
                <a:gd name="T87" fmla="*/ 1475 h 1565"/>
                <a:gd name="T88" fmla="*/ 642 w 1241"/>
                <a:gd name="T89" fmla="*/ 1513 h 1565"/>
                <a:gd name="T90" fmla="*/ 565 w 1241"/>
                <a:gd name="T91" fmla="*/ 1541 h 1565"/>
                <a:gd name="T92" fmla="*/ 492 w 1241"/>
                <a:gd name="T93" fmla="*/ 1560 h 1565"/>
                <a:gd name="T94" fmla="*/ 419 w 1241"/>
                <a:gd name="T95" fmla="*/ 1565 h 1565"/>
                <a:gd name="T96" fmla="*/ 351 w 1241"/>
                <a:gd name="T97" fmla="*/ 1560 h 1565"/>
                <a:gd name="T98" fmla="*/ 283 w 1241"/>
                <a:gd name="T99" fmla="*/ 1546 h 1565"/>
                <a:gd name="T100" fmla="*/ 223 w 1241"/>
                <a:gd name="T101" fmla="*/ 1517 h 15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41"/>
                <a:gd name="T154" fmla="*/ 0 h 1565"/>
                <a:gd name="T155" fmla="*/ 1241 w 1241"/>
                <a:gd name="T156" fmla="*/ 1565 h 15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41" h="1565">
                  <a:moveTo>
                    <a:pt x="184" y="1494"/>
                  </a:moveTo>
                  <a:lnTo>
                    <a:pt x="184" y="1494"/>
                  </a:lnTo>
                  <a:lnTo>
                    <a:pt x="176" y="1484"/>
                  </a:lnTo>
                  <a:lnTo>
                    <a:pt x="163" y="1475"/>
                  </a:lnTo>
                  <a:lnTo>
                    <a:pt x="154" y="1465"/>
                  </a:lnTo>
                  <a:lnTo>
                    <a:pt x="141" y="1456"/>
                  </a:lnTo>
                  <a:lnTo>
                    <a:pt x="133" y="1447"/>
                  </a:lnTo>
                  <a:lnTo>
                    <a:pt x="124" y="1437"/>
                  </a:lnTo>
                  <a:lnTo>
                    <a:pt x="116" y="1423"/>
                  </a:lnTo>
                  <a:lnTo>
                    <a:pt x="107" y="1413"/>
                  </a:lnTo>
                  <a:lnTo>
                    <a:pt x="99" y="1399"/>
                  </a:lnTo>
                  <a:lnTo>
                    <a:pt x="90" y="1390"/>
                  </a:lnTo>
                  <a:lnTo>
                    <a:pt x="82" y="1376"/>
                  </a:lnTo>
                  <a:lnTo>
                    <a:pt x="73" y="1361"/>
                  </a:lnTo>
                  <a:lnTo>
                    <a:pt x="69" y="1352"/>
                  </a:lnTo>
                  <a:lnTo>
                    <a:pt x="60" y="1338"/>
                  </a:lnTo>
                  <a:lnTo>
                    <a:pt x="56" y="1324"/>
                  </a:lnTo>
                  <a:lnTo>
                    <a:pt x="47" y="1309"/>
                  </a:lnTo>
                  <a:lnTo>
                    <a:pt x="43" y="1295"/>
                  </a:lnTo>
                  <a:lnTo>
                    <a:pt x="39" y="1281"/>
                  </a:lnTo>
                  <a:lnTo>
                    <a:pt x="34" y="1267"/>
                  </a:lnTo>
                  <a:lnTo>
                    <a:pt x="30" y="1248"/>
                  </a:lnTo>
                  <a:lnTo>
                    <a:pt x="26" y="1234"/>
                  </a:lnTo>
                  <a:lnTo>
                    <a:pt x="22" y="1220"/>
                  </a:lnTo>
                  <a:lnTo>
                    <a:pt x="17" y="1205"/>
                  </a:lnTo>
                  <a:lnTo>
                    <a:pt x="13" y="1187"/>
                  </a:lnTo>
                  <a:lnTo>
                    <a:pt x="13" y="1172"/>
                  </a:lnTo>
                  <a:lnTo>
                    <a:pt x="9" y="1153"/>
                  </a:lnTo>
                  <a:lnTo>
                    <a:pt x="9" y="1139"/>
                  </a:lnTo>
                  <a:lnTo>
                    <a:pt x="5" y="1120"/>
                  </a:lnTo>
                  <a:lnTo>
                    <a:pt x="5" y="1106"/>
                  </a:lnTo>
                  <a:lnTo>
                    <a:pt x="5" y="1087"/>
                  </a:lnTo>
                  <a:lnTo>
                    <a:pt x="0" y="1068"/>
                  </a:lnTo>
                  <a:lnTo>
                    <a:pt x="0" y="1049"/>
                  </a:lnTo>
                  <a:lnTo>
                    <a:pt x="0" y="1035"/>
                  </a:lnTo>
                  <a:lnTo>
                    <a:pt x="5" y="1016"/>
                  </a:lnTo>
                  <a:lnTo>
                    <a:pt x="5" y="997"/>
                  </a:lnTo>
                  <a:lnTo>
                    <a:pt x="5" y="979"/>
                  </a:lnTo>
                  <a:lnTo>
                    <a:pt x="5" y="960"/>
                  </a:lnTo>
                  <a:lnTo>
                    <a:pt x="9" y="945"/>
                  </a:lnTo>
                  <a:lnTo>
                    <a:pt x="9" y="927"/>
                  </a:lnTo>
                  <a:lnTo>
                    <a:pt x="13" y="908"/>
                  </a:lnTo>
                  <a:lnTo>
                    <a:pt x="17" y="889"/>
                  </a:lnTo>
                  <a:lnTo>
                    <a:pt x="17" y="870"/>
                  </a:lnTo>
                  <a:lnTo>
                    <a:pt x="22" y="851"/>
                  </a:lnTo>
                  <a:lnTo>
                    <a:pt x="26" y="832"/>
                  </a:lnTo>
                  <a:lnTo>
                    <a:pt x="30" y="813"/>
                  </a:lnTo>
                  <a:lnTo>
                    <a:pt x="34" y="794"/>
                  </a:lnTo>
                  <a:lnTo>
                    <a:pt x="43" y="775"/>
                  </a:lnTo>
                  <a:lnTo>
                    <a:pt x="47" y="756"/>
                  </a:lnTo>
                  <a:lnTo>
                    <a:pt x="52" y="737"/>
                  </a:lnTo>
                  <a:lnTo>
                    <a:pt x="60" y="719"/>
                  </a:lnTo>
                  <a:lnTo>
                    <a:pt x="64" y="700"/>
                  </a:lnTo>
                  <a:lnTo>
                    <a:pt x="73" y="681"/>
                  </a:lnTo>
                  <a:lnTo>
                    <a:pt x="77" y="662"/>
                  </a:lnTo>
                  <a:lnTo>
                    <a:pt x="86" y="638"/>
                  </a:lnTo>
                  <a:lnTo>
                    <a:pt x="94" y="619"/>
                  </a:lnTo>
                  <a:lnTo>
                    <a:pt x="103" y="600"/>
                  </a:lnTo>
                  <a:lnTo>
                    <a:pt x="111" y="581"/>
                  </a:lnTo>
                  <a:lnTo>
                    <a:pt x="120" y="563"/>
                  </a:lnTo>
                  <a:lnTo>
                    <a:pt x="129" y="544"/>
                  </a:lnTo>
                  <a:lnTo>
                    <a:pt x="137" y="525"/>
                  </a:lnTo>
                  <a:lnTo>
                    <a:pt x="150" y="506"/>
                  </a:lnTo>
                  <a:lnTo>
                    <a:pt x="159" y="492"/>
                  </a:lnTo>
                  <a:lnTo>
                    <a:pt x="171" y="473"/>
                  </a:lnTo>
                  <a:lnTo>
                    <a:pt x="180" y="454"/>
                  </a:lnTo>
                  <a:lnTo>
                    <a:pt x="193" y="435"/>
                  </a:lnTo>
                  <a:lnTo>
                    <a:pt x="206" y="416"/>
                  </a:lnTo>
                  <a:lnTo>
                    <a:pt x="218" y="397"/>
                  </a:lnTo>
                  <a:lnTo>
                    <a:pt x="227" y="383"/>
                  </a:lnTo>
                  <a:lnTo>
                    <a:pt x="240" y="364"/>
                  </a:lnTo>
                  <a:lnTo>
                    <a:pt x="253" y="350"/>
                  </a:lnTo>
                  <a:lnTo>
                    <a:pt x="265" y="331"/>
                  </a:lnTo>
                  <a:lnTo>
                    <a:pt x="278" y="317"/>
                  </a:lnTo>
                  <a:lnTo>
                    <a:pt x="291" y="303"/>
                  </a:lnTo>
                  <a:lnTo>
                    <a:pt x="304" y="284"/>
                  </a:lnTo>
                  <a:lnTo>
                    <a:pt x="317" y="269"/>
                  </a:lnTo>
                  <a:lnTo>
                    <a:pt x="330" y="255"/>
                  </a:lnTo>
                  <a:lnTo>
                    <a:pt x="342" y="241"/>
                  </a:lnTo>
                  <a:lnTo>
                    <a:pt x="360" y="227"/>
                  </a:lnTo>
                  <a:lnTo>
                    <a:pt x="372" y="213"/>
                  </a:lnTo>
                  <a:lnTo>
                    <a:pt x="385" y="203"/>
                  </a:lnTo>
                  <a:lnTo>
                    <a:pt x="398" y="189"/>
                  </a:lnTo>
                  <a:lnTo>
                    <a:pt x="415" y="175"/>
                  </a:lnTo>
                  <a:lnTo>
                    <a:pt x="428" y="165"/>
                  </a:lnTo>
                  <a:lnTo>
                    <a:pt x="441" y="151"/>
                  </a:lnTo>
                  <a:lnTo>
                    <a:pt x="458" y="142"/>
                  </a:lnTo>
                  <a:lnTo>
                    <a:pt x="471" y="132"/>
                  </a:lnTo>
                  <a:lnTo>
                    <a:pt x="488" y="123"/>
                  </a:lnTo>
                  <a:lnTo>
                    <a:pt x="501" y="113"/>
                  </a:lnTo>
                  <a:lnTo>
                    <a:pt x="514" y="104"/>
                  </a:lnTo>
                  <a:lnTo>
                    <a:pt x="531" y="95"/>
                  </a:lnTo>
                  <a:lnTo>
                    <a:pt x="544" y="85"/>
                  </a:lnTo>
                  <a:lnTo>
                    <a:pt x="561" y="76"/>
                  </a:lnTo>
                  <a:lnTo>
                    <a:pt x="573" y="66"/>
                  </a:lnTo>
                  <a:lnTo>
                    <a:pt x="591" y="61"/>
                  </a:lnTo>
                  <a:lnTo>
                    <a:pt x="603" y="52"/>
                  </a:lnTo>
                  <a:lnTo>
                    <a:pt x="621" y="47"/>
                  </a:lnTo>
                  <a:lnTo>
                    <a:pt x="633" y="43"/>
                  </a:lnTo>
                  <a:lnTo>
                    <a:pt x="650" y="33"/>
                  </a:lnTo>
                  <a:lnTo>
                    <a:pt x="663" y="28"/>
                  </a:lnTo>
                  <a:lnTo>
                    <a:pt x="680" y="24"/>
                  </a:lnTo>
                  <a:lnTo>
                    <a:pt x="693" y="19"/>
                  </a:lnTo>
                  <a:lnTo>
                    <a:pt x="706" y="14"/>
                  </a:lnTo>
                  <a:lnTo>
                    <a:pt x="723" y="14"/>
                  </a:lnTo>
                  <a:lnTo>
                    <a:pt x="736" y="9"/>
                  </a:lnTo>
                  <a:lnTo>
                    <a:pt x="753" y="5"/>
                  </a:lnTo>
                  <a:lnTo>
                    <a:pt x="766" y="5"/>
                  </a:lnTo>
                  <a:lnTo>
                    <a:pt x="783" y="0"/>
                  </a:lnTo>
                  <a:lnTo>
                    <a:pt x="796" y="0"/>
                  </a:lnTo>
                  <a:lnTo>
                    <a:pt x="809" y="0"/>
                  </a:lnTo>
                  <a:lnTo>
                    <a:pt x="826" y="0"/>
                  </a:lnTo>
                  <a:lnTo>
                    <a:pt x="839" y="0"/>
                  </a:lnTo>
                  <a:lnTo>
                    <a:pt x="852" y="0"/>
                  </a:lnTo>
                  <a:lnTo>
                    <a:pt x="869" y="0"/>
                  </a:lnTo>
                  <a:lnTo>
                    <a:pt x="881" y="0"/>
                  </a:lnTo>
                  <a:lnTo>
                    <a:pt x="894" y="5"/>
                  </a:lnTo>
                  <a:lnTo>
                    <a:pt x="907" y="5"/>
                  </a:lnTo>
                  <a:lnTo>
                    <a:pt x="920" y="9"/>
                  </a:lnTo>
                  <a:lnTo>
                    <a:pt x="933" y="14"/>
                  </a:lnTo>
                  <a:lnTo>
                    <a:pt x="950" y="14"/>
                  </a:lnTo>
                  <a:lnTo>
                    <a:pt x="963" y="19"/>
                  </a:lnTo>
                  <a:lnTo>
                    <a:pt x="976" y="24"/>
                  </a:lnTo>
                  <a:lnTo>
                    <a:pt x="988" y="28"/>
                  </a:lnTo>
                  <a:lnTo>
                    <a:pt x="997" y="38"/>
                  </a:lnTo>
                  <a:lnTo>
                    <a:pt x="1010" y="43"/>
                  </a:lnTo>
                  <a:lnTo>
                    <a:pt x="1023" y="47"/>
                  </a:lnTo>
                  <a:lnTo>
                    <a:pt x="1035" y="57"/>
                  </a:lnTo>
                  <a:lnTo>
                    <a:pt x="1048" y="61"/>
                  </a:lnTo>
                  <a:lnTo>
                    <a:pt x="1057" y="71"/>
                  </a:lnTo>
                  <a:lnTo>
                    <a:pt x="1070" y="80"/>
                  </a:lnTo>
                  <a:lnTo>
                    <a:pt x="1083" y="90"/>
                  </a:lnTo>
                  <a:lnTo>
                    <a:pt x="1091" y="99"/>
                  </a:lnTo>
                  <a:lnTo>
                    <a:pt x="1100" y="109"/>
                  </a:lnTo>
                  <a:lnTo>
                    <a:pt x="1112" y="118"/>
                  </a:lnTo>
                  <a:lnTo>
                    <a:pt x="1121" y="132"/>
                  </a:lnTo>
                  <a:lnTo>
                    <a:pt x="1130" y="142"/>
                  </a:lnTo>
                  <a:lnTo>
                    <a:pt x="1138" y="151"/>
                  </a:lnTo>
                  <a:lnTo>
                    <a:pt x="1147" y="165"/>
                  </a:lnTo>
                  <a:lnTo>
                    <a:pt x="1155" y="175"/>
                  </a:lnTo>
                  <a:lnTo>
                    <a:pt x="1164" y="189"/>
                  </a:lnTo>
                  <a:lnTo>
                    <a:pt x="1168" y="203"/>
                  </a:lnTo>
                  <a:lnTo>
                    <a:pt x="1177" y="217"/>
                  </a:lnTo>
                  <a:lnTo>
                    <a:pt x="1185" y="227"/>
                  </a:lnTo>
                  <a:lnTo>
                    <a:pt x="1189" y="241"/>
                  </a:lnTo>
                  <a:lnTo>
                    <a:pt x="1194" y="255"/>
                  </a:lnTo>
                  <a:lnTo>
                    <a:pt x="1202" y="269"/>
                  </a:lnTo>
                  <a:lnTo>
                    <a:pt x="1207" y="284"/>
                  </a:lnTo>
                  <a:lnTo>
                    <a:pt x="1211" y="298"/>
                  </a:lnTo>
                  <a:lnTo>
                    <a:pt x="1215" y="317"/>
                  </a:lnTo>
                  <a:lnTo>
                    <a:pt x="1219" y="331"/>
                  </a:lnTo>
                  <a:lnTo>
                    <a:pt x="1224" y="345"/>
                  </a:lnTo>
                  <a:lnTo>
                    <a:pt x="1228" y="364"/>
                  </a:lnTo>
                  <a:lnTo>
                    <a:pt x="1232" y="378"/>
                  </a:lnTo>
                  <a:lnTo>
                    <a:pt x="1232" y="392"/>
                  </a:lnTo>
                  <a:lnTo>
                    <a:pt x="1237" y="411"/>
                  </a:lnTo>
                  <a:lnTo>
                    <a:pt x="1237" y="425"/>
                  </a:lnTo>
                  <a:lnTo>
                    <a:pt x="1241" y="444"/>
                  </a:lnTo>
                  <a:lnTo>
                    <a:pt x="1241" y="463"/>
                  </a:lnTo>
                  <a:lnTo>
                    <a:pt x="1241" y="477"/>
                  </a:lnTo>
                  <a:lnTo>
                    <a:pt x="1241" y="496"/>
                  </a:lnTo>
                  <a:lnTo>
                    <a:pt x="1241" y="515"/>
                  </a:lnTo>
                  <a:lnTo>
                    <a:pt x="1241" y="529"/>
                  </a:lnTo>
                  <a:lnTo>
                    <a:pt x="1241" y="548"/>
                  </a:lnTo>
                  <a:lnTo>
                    <a:pt x="1241" y="567"/>
                  </a:lnTo>
                  <a:lnTo>
                    <a:pt x="1241" y="586"/>
                  </a:lnTo>
                  <a:lnTo>
                    <a:pt x="1237" y="605"/>
                  </a:lnTo>
                  <a:lnTo>
                    <a:pt x="1237" y="624"/>
                  </a:lnTo>
                  <a:lnTo>
                    <a:pt x="1232" y="643"/>
                  </a:lnTo>
                  <a:lnTo>
                    <a:pt x="1232" y="657"/>
                  </a:lnTo>
                  <a:lnTo>
                    <a:pt x="1228" y="676"/>
                  </a:lnTo>
                  <a:lnTo>
                    <a:pt x="1224" y="695"/>
                  </a:lnTo>
                  <a:lnTo>
                    <a:pt x="1224" y="714"/>
                  </a:lnTo>
                  <a:lnTo>
                    <a:pt x="1219" y="733"/>
                  </a:lnTo>
                  <a:lnTo>
                    <a:pt x="1215" y="752"/>
                  </a:lnTo>
                  <a:lnTo>
                    <a:pt x="1207" y="771"/>
                  </a:lnTo>
                  <a:lnTo>
                    <a:pt x="1202" y="789"/>
                  </a:lnTo>
                  <a:lnTo>
                    <a:pt x="1198" y="808"/>
                  </a:lnTo>
                  <a:lnTo>
                    <a:pt x="1194" y="827"/>
                  </a:lnTo>
                  <a:lnTo>
                    <a:pt x="1185" y="851"/>
                  </a:lnTo>
                  <a:lnTo>
                    <a:pt x="1181" y="870"/>
                  </a:lnTo>
                  <a:lnTo>
                    <a:pt x="1172" y="889"/>
                  </a:lnTo>
                  <a:lnTo>
                    <a:pt x="1164" y="908"/>
                  </a:lnTo>
                  <a:lnTo>
                    <a:pt x="1160" y="927"/>
                  </a:lnTo>
                  <a:lnTo>
                    <a:pt x="1151" y="945"/>
                  </a:lnTo>
                  <a:lnTo>
                    <a:pt x="1142" y="964"/>
                  </a:lnTo>
                  <a:lnTo>
                    <a:pt x="1134" y="983"/>
                  </a:lnTo>
                  <a:lnTo>
                    <a:pt x="1125" y="1002"/>
                  </a:lnTo>
                  <a:lnTo>
                    <a:pt x="1117" y="1021"/>
                  </a:lnTo>
                  <a:lnTo>
                    <a:pt x="1104" y="1040"/>
                  </a:lnTo>
                  <a:lnTo>
                    <a:pt x="1095" y="1059"/>
                  </a:lnTo>
                  <a:lnTo>
                    <a:pt x="1087" y="1078"/>
                  </a:lnTo>
                  <a:lnTo>
                    <a:pt x="1074" y="1097"/>
                  </a:lnTo>
                  <a:lnTo>
                    <a:pt x="1061" y="1111"/>
                  </a:lnTo>
                  <a:lnTo>
                    <a:pt x="1053" y="1130"/>
                  </a:lnTo>
                  <a:lnTo>
                    <a:pt x="1040" y="1149"/>
                  </a:lnTo>
                  <a:lnTo>
                    <a:pt x="1027" y="1168"/>
                  </a:lnTo>
                  <a:lnTo>
                    <a:pt x="1014" y="1182"/>
                  </a:lnTo>
                  <a:lnTo>
                    <a:pt x="1006" y="1201"/>
                  </a:lnTo>
                  <a:lnTo>
                    <a:pt x="993" y="1220"/>
                  </a:lnTo>
                  <a:lnTo>
                    <a:pt x="980" y="1234"/>
                  </a:lnTo>
                  <a:lnTo>
                    <a:pt x="967" y="1248"/>
                  </a:lnTo>
                  <a:lnTo>
                    <a:pt x="954" y="1267"/>
                  </a:lnTo>
                  <a:lnTo>
                    <a:pt x="941" y="1281"/>
                  </a:lnTo>
                  <a:lnTo>
                    <a:pt x="929" y="1295"/>
                  </a:lnTo>
                  <a:lnTo>
                    <a:pt x="911" y="1309"/>
                  </a:lnTo>
                  <a:lnTo>
                    <a:pt x="899" y="1324"/>
                  </a:lnTo>
                  <a:lnTo>
                    <a:pt x="886" y="1338"/>
                  </a:lnTo>
                  <a:lnTo>
                    <a:pt x="873" y="1352"/>
                  </a:lnTo>
                  <a:lnTo>
                    <a:pt x="860" y="1361"/>
                  </a:lnTo>
                  <a:lnTo>
                    <a:pt x="843" y="1376"/>
                  </a:lnTo>
                  <a:lnTo>
                    <a:pt x="830" y="1390"/>
                  </a:lnTo>
                  <a:lnTo>
                    <a:pt x="817" y="1399"/>
                  </a:lnTo>
                  <a:lnTo>
                    <a:pt x="800" y="1413"/>
                  </a:lnTo>
                  <a:lnTo>
                    <a:pt x="787" y="1423"/>
                  </a:lnTo>
                  <a:lnTo>
                    <a:pt x="775" y="1432"/>
                  </a:lnTo>
                  <a:lnTo>
                    <a:pt x="757" y="1442"/>
                  </a:lnTo>
                  <a:lnTo>
                    <a:pt x="745" y="1456"/>
                  </a:lnTo>
                  <a:lnTo>
                    <a:pt x="727" y="1465"/>
                  </a:lnTo>
                  <a:lnTo>
                    <a:pt x="715" y="1475"/>
                  </a:lnTo>
                  <a:lnTo>
                    <a:pt x="698" y="1480"/>
                  </a:lnTo>
                  <a:lnTo>
                    <a:pt x="685" y="1489"/>
                  </a:lnTo>
                  <a:lnTo>
                    <a:pt x="672" y="1499"/>
                  </a:lnTo>
                  <a:lnTo>
                    <a:pt x="655" y="1503"/>
                  </a:lnTo>
                  <a:lnTo>
                    <a:pt x="642" y="1513"/>
                  </a:lnTo>
                  <a:lnTo>
                    <a:pt x="625" y="1517"/>
                  </a:lnTo>
                  <a:lnTo>
                    <a:pt x="612" y="1527"/>
                  </a:lnTo>
                  <a:lnTo>
                    <a:pt x="595" y="1532"/>
                  </a:lnTo>
                  <a:lnTo>
                    <a:pt x="582" y="1536"/>
                  </a:lnTo>
                  <a:lnTo>
                    <a:pt x="565" y="1541"/>
                  </a:lnTo>
                  <a:lnTo>
                    <a:pt x="552" y="1546"/>
                  </a:lnTo>
                  <a:lnTo>
                    <a:pt x="535" y="1551"/>
                  </a:lnTo>
                  <a:lnTo>
                    <a:pt x="522" y="1555"/>
                  </a:lnTo>
                  <a:lnTo>
                    <a:pt x="505" y="1555"/>
                  </a:lnTo>
                  <a:lnTo>
                    <a:pt x="492" y="1560"/>
                  </a:lnTo>
                  <a:lnTo>
                    <a:pt x="479" y="1560"/>
                  </a:lnTo>
                  <a:lnTo>
                    <a:pt x="462" y="1565"/>
                  </a:lnTo>
                  <a:lnTo>
                    <a:pt x="449" y="1565"/>
                  </a:lnTo>
                  <a:lnTo>
                    <a:pt x="432" y="1565"/>
                  </a:lnTo>
                  <a:lnTo>
                    <a:pt x="419" y="1565"/>
                  </a:lnTo>
                  <a:lnTo>
                    <a:pt x="407" y="1565"/>
                  </a:lnTo>
                  <a:lnTo>
                    <a:pt x="394" y="1565"/>
                  </a:lnTo>
                  <a:lnTo>
                    <a:pt x="377" y="1565"/>
                  </a:lnTo>
                  <a:lnTo>
                    <a:pt x="364" y="1565"/>
                  </a:lnTo>
                  <a:lnTo>
                    <a:pt x="351" y="1560"/>
                  </a:lnTo>
                  <a:lnTo>
                    <a:pt x="338" y="1560"/>
                  </a:lnTo>
                  <a:lnTo>
                    <a:pt x="321" y="1555"/>
                  </a:lnTo>
                  <a:lnTo>
                    <a:pt x="308" y="1555"/>
                  </a:lnTo>
                  <a:lnTo>
                    <a:pt x="295" y="1551"/>
                  </a:lnTo>
                  <a:lnTo>
                    <a:pt x="283" y="1546"/>
                  </a:lnTo>
                  <a:lnTo>
                    <a:pt x="270" y="1541"/>
                  </a:lnTo>
                  <a:lnTo>
                    <a:pt x="257" y="1536"/>
                  </a:lnTo>
                  <a:lnTo>
                    <a:pt x="244" y="1532"/>
                  </a:lnTo>
                  <a:lnTo>
                    <a:pt x="231" y="1522"/>
                  </a:lnTo>
                  <a:lnTo>
                    <a:pt x="223" y="1517"/>
                  </a:lnTo>
                  <a:lnTo>
                    <a:pt x="210" y="1508"/>
                  </a:lnTo>
                  <a:lnTo>
                    <a:pt x="197" y="1503"/>
                  </a:lnTo>
                  <a:lnTo>
                    <a:pt x="184" y="14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8" name="Group 336"/>
            <p:cNvGrpSpPr>
              <a:grpSpLocks noChangeAspect="1"/>
            </p:cNvGrpSpPr>
            <p:nvPr/>
          </p:nvGrpSpPr>
          <p:grpSpPr bwMode="auto">
            <a:xfrm>
              <a:off x="2104" y="453"/>
              <a:ext cx="1206" cy="1560"/>
              <a:chOff x="2104" y="453"/>
              <a:chExt cx="1206" cy="1560"/>
            </a:xfrm>
          </p:grpSpPr>
          <p:sp>
            <p:nvSpPr>
              <p:cNvPr id="277" name="Freeform 337"/>
              <p:cNvSpPr>
                <a:spLocks noChangeAspect="1"/>
              </p:cNvSpPr>
              <p:nvPr/>
            </p:nvSpPr>
            <p:spPr bwMode="auto">
              <a:xfrm>
                <a:off x="2104" y="453"/>
                <a:ext cx="1206" cy="1560"/>
              </a:xfrm>
              <a:custGeom>
                <a:avLst/>
                <a:gdLst>
                  <a:gd name="T0" fmla="*/ 996 w 1206"/>
                  <a:gd name="T1" fmla="*/ 1134 h 1560"/>
                  <a:gd name="T2" fmla="*/ 941 w 1206"/>
                  <a:gd name="T3" fmla="*/ 1215 h 1560"/>
                  <a:gd name="T4" fmla="*/ 889 w 1206"/>
                  <a:gd name="T5" fmla="*/ 1271 h 1560"/>
                  <a:gd name="T6" fmla="*/ 808 w 1206"/>
                  <a:gd name="T7" fmla="*/ 1356 h 1560"/>
                  <a:gd name="T8" fmla="*/ 701 w 1206"/>
                  <a:gd name="T9" fmla="*/ 1446 h 1560"/>
                  <a:gd name="T10" fmla="*/ 637 w 1206"/>
                  <a:gd name="T11" fmla="*/ 1484 h 1560"/>
                  <a:gd name="T12" fmla="*/ 568 w 1206"/>
                  <a:gd name="T13" fmla="*/ 1517 h 1560"/>
                  <a:gd name="T14" fmla="*/ 504 w 1206"/>
                  <a:gd name="T15" fmla="*/ 1541 h 1560"/>
                  <a:gd name="T16" fmla="*/ 440 w 1206"/>
                  <a:gd name="T17" fmla="*/ 1555 h 1560"/>
                  <a:gd name="T18" fmla="*/ 380 w 1206"/>
                  <a:gd name="T19" fmla="*/ 1560 h 1560"/>
                  <a:gd name="T20" fmla="*/ 325 w 1206"/>
                  <a:gd name="T21" fmla="*/ 1555 h 1560"/>
                  <a:gd name="T22" fmla="*/ 282 w 1206"/>
                  <a:gd name="T23" fmla="*/ 1541 h 1560"/>
                  <a:gd name="T24" fmla="*/ 226 w 1206"/>
                  <a:gd name="T25" fmla="*/ 1517 h 1560"/>
                  <a:gd name="T26" fmla="*/ 179 w 1206"/>
                  <a:gd name="T27" fmla="*/ 1484 h 1560"/>
                  <a:gd name="T28" fmla="*/ 141 w 1206"/>
                  <a:gd name="T29" fmla="*/ 1451 h 1560"/>
                  <a:gd name="T30" fmla="*/ 111 w 1206"/>
                  <a:gd name="T31" fmla="*/ 1418 h 1560"/>
                  <a:gd name="T32" fmla="*/ 77 w 1206"/>
                  <a:gd name="T33" fmla="*/ 1366 h 1560"/>
                  <a:gd name="T34" fmla="*/ 47 w 1206"/>
                  <a:gd name="T35" fmla="*/ 1309 h 1560"/>
                  <a:gd name="T36" fmla="*/ 25 w 1206"/>
                  <a:gd name="T37" fmla="*/ 1248 h 1560"/>
                  <a:gd name="T38" fmla="*/ 12 w 1206"/>
                  <a:gd name="T39" fmla="*/ 1182 h 1560"/>
                  <a:gd name="T40" fmla="*/ 0 w 1206"/>
                  <a:gd name="T41" fmla="*/ 1111 h 1560"/>
                  <a:gd name="T42" fmla="*/ 0 w 1206"/>
                  <a:gd name="T43" fmla="*/ 1040 h 1560"/>
                  <a:gd name="T44" fmla="*/ 0 w 1206"/>
                  <a:gd name="T45" fmla="*/ 964 h 1560"/>
                  <a:gd name="T46" fmla="*/ 12 w 1206"/>
                  <a:gd name="T47" fmla="*/ 888 h 1560"/>
                  <a:gd name="T48" fmla="*/ 25 w 1206"/>
                  <a:gd name="T49" fmla="*/ 808 h 1560"/>
                  <a:gd name="T50" fmla="*/ 51 w 1206"/>
                  <a:gd name="T51" fmla="*/ 728 h 1560"/>
                  <a:gd name="T52" fmla="*/ 77 w 1206"/>
                  <a:gd name="T53" fmla="*/ 647 h 1560"/>
                  <a:gd name="T54" fmla="*/ 111 w 1206"/>
                  <a:gd name="T55" fmla="*/ 567 h 1560"/>
                  <a:gd name="T56" fmla="*/ 154 w 1206"/>
                  <a:gd name="T57" fmla="*/ 491 h 1560"/>
                  <a:gd name="T58" fmla="*/ 183 w 1206"/>
                  <a:gd name="T59" fmla="*/ 435 h 1560"/>
                  <a:gd name="T60" fmla="*/ 213 w 1206"/>
                  <a:gd name="T61" fmla="*/ 392 h 1560"/>
                  <a:gd name="T62" fmla="*/ 260 w 1206"/>
                  <a:gd name="T63" fmla="*/ 331 h 1560"/>
                  <a:gd name="T64" fmla="*/ 312 w 1206"/>
                  <a:gd name="T65" fmla="*/ 269 h 1560"/>
                  <a:gd name="T66" fmla="*/ 359 w 1206"/>
                  <a:gd name="T67" fmla="*/ 217 h 1560"/>
                  <a:gd name="T68" fmla="*/ 423 w 1206"/>
                  <a:gd name="T69" fmla="*/ 160 h 1560"/>
                  <a:gd name="T70" fmla="*/ 483 w 1206"/>
                  <a:gd name="T71" fmla="*/ 118 h 1560"/>
                  <a:gd name="T72" fmla="*/ 551 w 1206"/>
                  <a:gd name="T73" fmla="*/ 75 h 1560"/>
                  <a:gd name="T74" fmla="*/ 641 w 1206"/>
                  <a:gd name="T75" fmla="*/ 33 h 1560"/>
                  <a:gd name="T76" fmla="*/ 701 w 1206"/>
                  <a:gd name="T77" fmla="*/ 14 h 1560"/>
                  <a:gd name="T78" fmla="*/ 770 w 1206"/>
                  <a:gd name="T79" fmla="*/ 0 h 1560"/>
                  <a:gd name="T80" fmla="*/ 838 w 1206"/>
                  <a:gd name="T81" fmla="*/ 0 h 1560"/>
                  <a:gd name="T82" fmla="*/ 902 w 1206"/>
                  <a:gd name="T83" fmla="*/ 4 h 1560"/>
                  <a:gd name="T84" fmla="*/ 953 w 1206"/>
                  <a:gd name="T85" fmla="*/ 19 h 1560"/>
                  <a:gd name="T86" fmla="*/ 1001 w 1206"/>
                  <a:gd name="T87" fmla="*/ 42 h 1560"/>
                  <a:gd name="T88" fmla="*/ 1048 w 1206"/>
                  <a:gd name="T89" fmla="*/ 71 h 1560"/>
                  <a:gd name="T90" fmla="*/ 1086 w 1206"/>
                  <a:gd name="T91" fmla="*/ 104 h 1560"/>
                  <a:gd name="T92" fmla="*/ 1120 w 1206"/>
                  <a:gd name="T93" fmla="*/ 146 h 1560"/>
                  <a:gd name="T94" fmla="*/ 1150 w 1206"/>
                  <a:gd name="T95" fmla="*/ 203 h 1560"/>
                  <a:gd name="T96" fmla="*/ 1176 w 1206"/>
                  <a:gd name="T97" fmla="*/ 264 h 1560"/>
                  <a:gd name="T98" fmla="*/ 1193 w 1206"/>
                  <a:gd name="T99" fmla="*/ 335 h 1560"/>
                  <a:gd name="T100" fmla="*/ 1202 w 1206"/>
                  <a:gd name="T101" fmla="*/ 406 h 1560"/>
                  <a:gd name="T102" fmla="*/ 1206 w 1206"/>
                  <a:gd name="T103" fmla="*/ 482 h 1560"/>
                  <a:gd name="T104" fmla="*/ 1202 w 1206"/>
                  <a:gd name="T105" fmla="*/ 581 h 1560"/>
                  <a:gd name="T106" fmla="*/ 1189 w 1206"/>
                  <a:gd name="T107" fmla="*/ 662 h 1560"/>
                  <a:gd name="T108" fmla="*/ 1167 w 1206"/>
                  <a:gd name="T109" fmla="*/ 751 h 1560"/>
                  <a:gd name="T110" fmla="*/ 1142 w 1206"/>
                  <a:gd name="T111" fmla="*/ 836 h 1560"/>
                  <a:gd name="T112" fmla="*/ 1103 w 1206"/>
                  <a:gd name="T113" fmla="*/ 940 h 1560"/>
                  <a:gd name="T114" fmla="*/ 1060 w 1206"/>
                  <a:gd name="T115" fmla="*/ 1026 h 15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06"/>
                  <a:gd name="T175" fmla="*/ 0 h 1560"/>
                  <a:gd name="T176" fmla="*/ 1206 w 1206"/>
                  <a:gd name="T177" fmla="*/ 1560 h 15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06" h="1560">
                    <a:moveTo>
                      <a:pt x="1022" y="1092"/>
                    </a:moveTo>
                    <a:lnTo>
                      <a:pt x="1022" y="1092"/>
                    </a:lnTo>
                    <a:lnTo>
                      <a:pt x="1013" y="1106"/>
                    </a:lnTo>
                    <a:lnTo>
                      <a:pt x="1005" y="1120"/>
                    </a:lnTo>
                    <a:lnTo>
                      <a:pt x="996" y="1134"/>
                    </a:lnTo>
                    <a:lnTo>
                      <a:pt x="988" y="1148"/>
                    </a:lnTo>
                    <a:lnTo>
                      <a:pt x="971" y="1172"/>
                    </a:lnTo>
                    <a:lnTo>
                      <a:pt x="958" y="1186"/>
                    </a:lnTo>
                    <a:lnTo>
                      <a:pt x="949" y="1200"/>
                    </a:lnTo>
                    <a:lnTo>
                      <a:pt x="941" y="1215"/>
                    </a:lnTo>
                    <a:lnTo>
                      <a:pt x="932" y="1224"/>
                    </a:lnTo>
                    <a:lnTo>
                      <a:pt x="919" y="1238"/>
                    </a:lnTo>
                    <a:lnTo>
                      <a:pt x="911" y="1248"/>
                    </a:lnTo>
                    <a:lnTo>
                      <a:pt x="902" y="1262"/>
                    </a:lnTo>
                    <a:lnTo>
                      <a:pt x="889" y="1271"/>
                    </a:lnTo>
                    <a:lnTo>
                      <a:pt x="881" y="1286"/>
                    </a:lnTo>
                    <a:lnTo>
                      <a:pt x="872" y="1295"/>
                    </a:lnTo>
                    <a:lnTo>
                      <a:pt x="851" y="1319"/>
                    </a:lnTo>
                    <a:lnTo>
                      <a:pt x="829" y="1338"/>
                    </a:lnTo>
                    <a:lnTo>
                      <a:pt x="808" y="1356"/>
                    </a:lnTo>
                    <a:lnTo>
                      <a:pt x="787" y="1375"/>
                    </a:lnTo>
                    <a:lnTo>
                      <a:pt x="765" y="1394"/>
                    </a:lnTo>
                    <a:lnTo>
                      <a:pt x="744" y="1413"/>
                    </a:lnTo>
                    <a:lnTo>
                      <a:pt x="722" y="1427"/>
                    </a:lnTo>
                    <a:lnTo>
                      <a:pt x="701" y="1446"/>
                    </a:lnTo>
                    <a:lnTo>
                      <a:pt x="688" y="1451"/>
                    </a:lnTo>
                    <a:lnTo>
                      <a:pt x="680" y="1460"/>
                    </a:lnTo>
                    <a:lnTo>
                      <a:pt x="667" y="1465"/>
                    </a:lnTo>
                    <a:lnTo>
                      <a:pt x="658" y="1475"/>
                    </a:lnTo>
                    <a:lnTo>
                      <a:pt x="637" y="1484"/>
                    </a:lnTo>
                    <a:lnTo>
                      <a:pt x="624" y="1494"/>
                    </a:lnTo>
                    <a:lnTo>
                      <a:pt x="616" y="1498"/>
                    </a:lnTo>
                    <a:lnTo>
                      <a:pt x="603" y="1503"/>
                    </a:lnTo>
                    <a:lnTo>
                      <a:pt x="590" y="1508"/>
                    </a:lnTo>
                    <a:lnTo>
                      <a:pt x="568" y="1517"/>
                    </a:lnTo>
                    <a:lnTo>
                      <a:pt x="560" y="1522"/>
                    </a:lnTo>
                    <a:lnTo>
                      <a:pt x="547" y="1527"/>
                    </a:lnTo>
                    <a:lnTo>
                      <a:pt x="539" y="1531"/>
                    </a:lnTo>
                    <a:lnTo>
                      <a:pt x="526" y="1536"/>
                    </a:lnTo>
                    <a:lnTo>
                      <a:pt x="504" y="1541"/>
                    </a:lnTo>
                    <a:lnTo>
                      <a:pt x="496" y="1546"/>
                    </a:lnTo>
                    <a:lnTo>
                      <a:pt x="483" y="1546"/>
                    </a:lnTo>
                    <a:lnTo>
                      <a:pt x="474" y="1550"/>
                    </a:lnTo>
                    <a:lnTo>
                      <a:pt x="462" y="1550"/>
                    </a:lnTo>
                    <a:lnTo>
                      <a:pt x="440" y="1555"/>
                    </a:lnTo>
                    <a:lnTo>
                      <a:pt x="432" y="1555"/>
                    </a:lnTo>
                    <a:lnTo>
                      <a:pt x="419" y="1560"/>
                    </a:lnTo>
                    <a:lnTo>
                      <a:pt x="402" y="1560"/>
                    </a:lnTo>
                    <a:lnTo>
                      <a:pt x="389" y="1560"/>
                    </a:lnTo>
                    <a:lnTo>
                      <a:pt x="380" y="1560"/>
                    </a:lnTo>
                    <a:lnTo>
                      <a:pt x="372" y="1560"/>
                    </a:lnTo>
                    <a:lnTo>
                      <a:pt x="359" y="1560"/>
                    </a:lnTo>
                    <a:lnTo>
                      <a:pt x="350" y="1555"/>
                    </a:lnTo>
                    <a:lnTo>
                      <a:pt x="337" y="1555"/>
                    </a:lnTo>
                    <a:lnTo>
                      <a:pt x="325" y="1555"/>
                    </a:lnTo>
                    <a:lnTo>
                      <a:pt x="320" y="1550"/>
                    </a:lnTo>
                    <a:lnTo>
                      <a:pt x="312" y="1550"/>
                    </a:lnTo>
                    <a:lnTo>
                      <a:pt x="303" y="1546"/>
                    </a:lnTo>
                    <a:lnTo>
                      <a:pt x="290" y="1546"/>
                    </a:lnTo>
                    <a:lnTo>
                      <a:pt x="282" y="1541"/>
                    </a:lnTo>
                    <a:lnTo>
                      <a:pt x="269" y="1536"/>
                    </a:lnTo>
                    <a:lnTo>
                      <a:pt x="260" y="1531"/>
                    </a:lnTo>
                    <a:lnTo>
                      <a:pt x="248" y="1527"/>
                    </a:lnTo>
                    <a:lnTo>
                      <a:pt x="239" y="1522"/>
                    </a:lnTo>
                    <a:lnTo>
                      <a:pt x="226" y="1517"/>
                    </a:lnTo>
                    <a:lnTo>
                      <a:pt x="218" y="1512"/>
                    </a:lnTo>
                    <a:lnTo>
                      <a:pt x="205" y="1503"/>
                    </a:lnTo>
                    <a:lnTo>
                      <a:pt x="196" y="1498"/>
                    </a:lnTo>
                    <a:lnTo>
                      <a:pt x="188" y="1489"/>
                    </a:lnTo>
                    <a:lnTo>
                      <a:pt x="179" y="1484"/>
                    </a:lnTo>
                    <a:lnTo>
                      <a:pt x="171" y="1479"/>
                    </a:lnTo>
                    <a:lnTo>
                      <a:pt x="166" y="1475"/>
                    </a:lnTo>
                    <a:lnTo>
                      <a:pt x="158" y="1470"/>
                    </a:lnTo>
                    <a:lnTo>
                      <a:pt x="145" y="1456"/>
                    </a:lnTo>
                    <a:lnTo>
                      <a:pt x="141" y="1451"/>
                    </a:lnTo>
                    <a:lnTo>
                      <a:pt x="132" y="1442"/>
                    </a:lnTo>
                    <a:lnTo>
                      <a:pt x="128" y="1437"/>
                    </a:lnTo>
                    <a:lnTo>
                      <a:pt x="119" y="1432"/>
                    </a:lnTo>
                    <a:lnTo>
                      <a:pt x="115" y="1423"/>
                    </a:lnTo>
                    <a:lnTo>
                      <a:pt x="111" y="1418"/>
                    </a:lnTo>
                    <a:lnTo>
                      <a:pt x="102" y="1408"/>
                    </a:lnTo>
                    <a:lnTo>
                      <a:pt x="98" y="1404"/>
                    </a:lnTo>
                    <a:lnTo>
                      <a:pt x="89" y="1385"/>
                    </a:lnTo>
                    <a:lnTo>
                      <a:pt x="81" y="1375"/>
                    </a:lnTo>
                    <a:lnTo>
                      <a:pt x="77" y="1366"/>
                    </a:lnTo>
                    <a:lnTo>
                      <a:pt x="68" y="1356"/>
                    </a:lnTo>
                    <a:lnTo>
                      <a:pt x="64" y="1342"/>
                    </a:lnTo>
                    <a:lnTo>
                      <a:pt x="59" y="1333"/>
                    </a:lnTo>
                    <a:lnTo>
                      <a:pt x="51" y="1323"/>
                    </a:lnTo>
                    <a:lnTo>
                      <a:pt x="47" y="1309"/>
                    </a:lnTo>
                    <a:lnTo>
                      <a:pt x="42" y="1300"/>
                    </a:lnTo>
                    <a:lnTo>
                      <a:pt x="38" y="1286"/>
                    </a:lnTo>
                    <a:lnTo>
                      <a:pt x="34" y="1271"/>
                    </a:lnTo>
                    <a:lnTo>
                      <a:pt x="29" y="1262"/>
                    </a:lnTo>
                    <a:lnTo>
                      <a:pt x="25" y="1248"/>
                    </a:lnTo>
                    <a:lnTo>
                      <a:pt x="21" y="1234"/>
                    </a:lnTo>
                    <a:lnTo>
                      <a:pt x="17" y="1224"/>
                    </a:lnTo>
                    <a:lnTo>
                      <a:pt x="17" y="1210"/>
                    </a:lnTo>
                    <a:lnTo>
                      <a:pt x="12" y="1196"/>
                    </a:lnTo>
                    <a:lnTo>
                      <a:pt x="12" y="1182"/>
                    </a:lnTo>
                    <a:lnTo>
                      <a:pt x="8" y="1167"/>
                    </a:lnTo>
                    <a:lnTo>
                      <a:pt x="4" y="1153"/>
                    </a:lnTo>
                    <a:lnTo>
                      <a:pt x="4" y="1139"/>
                    </a:lnTo>
                    <a:lnTo>
                      <a:pt x="4" y="1125"/>
                    </a:lnTo>
                    <a:lnTo>
                      <a:pt x="0" y="1111"/>
                    </a:lnTo>
                    <a:lnTo>
                      <a:pt x="0" y="1096"/>
                    </a:lnTo>
                    <a:lnTo>
                      <a:pt x="0" y="1082"/>
                    </a:lnTo>
                    <a:lnTo>
                      <a:pt x="0" y="1068"/>
                    </a:lnTo>
                    <a:lnTo>
                      <a:pt x="0" y="1054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11"/>
                    </a:lnTo>
                    <a:lnTo>
                      <a:pt x="0" y="997"/>
                    </a:lnTo>
                    <a:lnTo>
                      <a:pt x="0" y="978"/>
                    </a:lnTo>
                    <a:lnTo>
                      <a:pt x="0" y="964"/>
                    </a:lnTo>
                    <a:lnTo>
                      <a:pt x="4" y="950"/>
                    </a:lnTo>
                    <a:lnTo>
                      <a:pt x="4" y="936"/>
                    </a:lnTo>
                    <a:lnTo>
                      <a:pt x="8" y="917"/>
                    </a:lnTo>
                    <a:lnTo>
                      <a:pt x="8" y="903"/>
                    </a:lnTo>
                    <a:lnTo>
                      <a:pt x="12" y="888"/>
                    </a:lnTo>
                    <a:lnTo>
                      <a:pt x="12" y="870"/>
                    </a:lnTo>
                    <a:lnTo>
                      <a:pt x="17" y="855"/>
                    </a:lnTo>
                    <a:lnTo>
                      <a:pt x="21" y="841"/>
                    </a:lnTo>
                    <a:lnTo>
                      <a:pt x="25" y="822"/>
                    </a:lnTo>
                    <a:lnTo>
                      <a:pt x="25" y="808"/>
                    </a:lnTo>
                    <a:lnTo>
                      <a:pt x="29" y="794"/>
                    </a:lnTo>
                    <a:lnTo>
                      <a:pt x="34" y="775"/>
                    </a:lnTo>
                    <a:lnTo>
                      <a:pt x="38" y="761"/>
                    </a:lnTo>
                    <a:lnTo>
                      <a:pt x="42" y="742"/>
                    </a:lnTo>
                    <a:lnTo>
                      <a:pt x="51" y="728"/>
                    </a:lnTo>
                    <a:lnTo>
                      <a:pt x="55" y="714"/>
                    </a:lnTo>
                    <a:lnTo>
                      <a:pt x="59" y="695"/>
                    </a:lnTo>
                    <a:lnTo>
                      <a:pt x="64" y="680"/>
                    </a:lnTo>
                    <a:lnTo>
                      <a:pt x="72" y="662"/>
                    </a:lnTo>
                    <a:lnTo>
                      <a:pt x="77" y="647"/>
                    </a:lnTo>
                    <a:lnTo>
                      <a:pt x="85" y="633"/>
                    </a:lnTo>
                    <a:lnTo>
                      <a:pt x="89" y="614"/>
                    </a:lnTo>
                    <a:lnTo>
                      <a:pt x="98" y="600"/>
                    </a:lnTo>
                    <a:lnTo>
                      <a:pt x="106" y="586"/>
                    </a:lnTo>
                    <a:lnTo>
                      <a:pt x="111" y="567"/>
                    </a:lnTo>
                    <a:lnTo>
                      <a:pt x="119" y="553"/>
                    </a:lnTo>
                    <a:lnTo>
                      <a:pt x="128" y="539"/>
                    </a:lnTo>
                    <a:lnTo>
                      <a:pt x="136" y="520"/>
                    </a:lnTo>
                    <a:lnTo>
                      <a:pt x="145" y="506"/>
                    </a:lnTo>
                    <a:lnTo>
                      <a:pt x="154" y="491"/>
                    </a:lnTo>
                    <a:lnTo>
                      <a:pt x="162" y="472"/>
                    </a:lnTo>
                    <a:lnTo>
                      <a:pt x="171" y="458"/>
                    </a:lnTo>
                    <a:lnTo>
                      <a:pt x="175" y="449"/>
                    </a:lnTo>
                    <a:lnTo>
                      <a:pt x="179" y="444"/>
                    </a:lnTo>
                    <a:lnTo>
                      <a:pt x="183" y="435"/>
                    </a:lnTo>
                    <a:lnTo>
                      <a:pt x="192" y="430"/>
                    </a:lnTo>
                    <a:lnTo>
                      <a:pt x="196" y="420"/>
                    </a:lnTo>
                    <a:lnTo>
                      <a:pt x="201" y="411"/>
                    </a:lnTo>
                    <a:lnTo>
                      <a:pt x="209" y="397"/>
                    </a:lnTo>
                    <a:lnTo>
                      <a:pt x="213" y="392"/>
                    </a:lnTo>
                    <a:lnTo>
                      <a:pt x="218" y="383"/>
                    </a:lnTo>
                    <a:lnTo>
                      <a:pt x="231" y="368"/>
                    </a:lnTo>
                    <a:lnTo>
                      <a:pt x="239" y="354"/>
                    </a:lnTo>
                    <a:lnTo>
                      <a:pt x="252" y="340"/>
                    </a:lnTo>
                    <a:lnTo>
                      <a:pt x="260" y="331"/>
                    </a:lnTo>
                    <a:lnTo>
                      <a:pt x="273" y="316"/>
                    </a:lnTo>
                    <a:lnTo>
                      <a:pt x="282" y="302"/>
                    </a:lnTo>
                    <a:lnTo>
                      <a:pt x="295" y="288"/>
                    </a:lnTo>
                    <a:lnTo>
                      <a:pt x="303" y="279"/>
                    </a:lnTo>
                    <a:lnTo>
                      <a:pt x="312" y="269"/>
                    </a:lnTo>
                    <a:lnTo>
                      <a:pt x="316" y="264"/>
                    </a:lnTo>
                    <a:lnTo>
                      <a:pt x="325" y="250"/>
                    </a:lnTo>
                    <a:lnTo>
                      <a:pt x="337" y="241"/>
                    </a:lnTo>
                    <a:lnTo>
                      <a:pt x="350" y="231"/>
                    </a:lnTo>
                    <a:lnTo>
                      <a:pt x="359" y="217"/>
                    </a:lnTo>
                    <a:lnTo>
                      <a:pt x="380" y="198"/>
                    </a:lnTo>
                    <a:lnTo>
                      <a:pt x="393" y="189"/>
                    </a:lnTo>
                    <a:lnTo>
                      <a:pt x="402" y="179"/>
                    </a:lnTo>
                    <a:lnTo>
                      <a:pt x="414" y="170"/>
                    </a:lnTo>
                    <a:lnTo>
                      <a:pt x="423" y="160"/>
                    </a:lnTo>
                    <a:lnTo>
                      <a:pt x="436" y="151"/>
                    </a:lnTo>
                    <a:lnTo>
                      <a:pt x="449" y="142"/>
                    </a:lnTo>
                    <a:lnTo>
                      <a:pt x="457" y="137"/>
                    </a:lnTo>
                    <a:lnTo>
                      <a:pt x="470" y="127"/>
                    </a:lnTo>
                    <a:lnTo>
                      <a:pt x="483" y="118"/>
                    </a:lnTo>
                    <a:lnTo>
                      <a:pt x="491" y="113"/>
                    </a:lnTo>
                    <a:lnTo>
                      <a:pt x="504" y="104"/>
                    </a:lnTo>
                    <a:lnTo>
                      <a:pt x="517" y="94"/>
                    </a:lnTo>
                    <a:lnTo>
                      <a:pt x="539" y="80"/>
                    </a:lnTo>
                    <a:lnTo>
                      <a:pt x="551" y="75"/>
                    </a:lnTo>
                    <a:lnTo>
                      <a:pt x="560" y="71"/>
                    </a:lnTo>
                    <a:lnTo>
                      <a:pt x="586" y="56"/>
                    </a:lnTo>
                    <a:lnTo>
                      <a:pt x="607" y="47"/>
                    </a:lnTo>
                    <a:lnTo>
                      <a:pt x="633" y="38"/>
                    </a:lnTo>
                    <a:lnTo>
                      <a:pt x="641" y="33"/>
                    </a:lnTo>
                    <a:lnTo>
                      <a:pt x="654" y="28"/>
                    </a:lnTo>
                    <a:lnTo>
                      <a:pt x="667" y="23"/>
                    </a:lnTo>
                    <a:lnTo>
                      <a:pt x="680" y="23"/>
                    </a:lnTo>
                    <a:lnTo>
                      <a:pt x="688" y="19"/>
                    </a:lnTo>
                    <a:lnTo>
                      <a:pt x="701" y="14"/>
                    </a:lnTo>
                    <a:lnTo>
                      <a:pt x="714" y="14"/>
                    </a:lnTo>
                    <a:lnTo>
                      <a:pt x="722" y="9"/>
                    </a:lnTo>
                    <a:lnTo>
                      <a:pt x="748" y="4"/>
                    </a:lnTo>
                    <a:lnTo>
                      <a:pt x="757" y="4"/>
                    </a:lnTo>
                    <a:lnTo>
                      <a:pt x="770" y="0"/>
                    </a:lnTo>
                    <a:lnTo>
                      <a:pt x="791" y="0"/>
                    </a:lnTo>
                    <a:lnTo>
                      <a:pt x="804" y="0"/>
                    </a:lnTo>
                    <a:lnTo>
                      <a:pt x="812" y="0"/>
                    </a:lnTo>
                    <a:lnTo>
                      <a:pt x="825" y="0"/>
                    </a:lnTo>
                    <a:lnTo>
                      <a:pt x="838" y="0"/>
                    </a:lnTo>
                    <a:lnTo>
                      <a:pt x="847" y="0"/>
                    </a:lnTo>
                    <a:lnTo>
                      <a:pt x="859" y="0"/>
                    </a:lnTo>
                    <a:lnTo>
                      <a:pt x="868" y="0"/>
                    </a:lnTo>
                    <a:lnTo>
                      <a:pt x="881" y="0"/>
                    </a:lnTo>
                    <a:lnTo>
                      <a:pt x="902" y="4"/>
                    </a:lnTo>
                    <a:lnTo>
                      <a:pt x="911" y="9"/>
                    </a:lnTo>
                    <a:lnTo>
                      <a:pt x="924" y="9"/>
                    </a:lnTo>
                    <a:lnTo>
                      <a:pt x="932" y="14"/>
                    </a:lnTo>
                    <a:lnTo>
                      <a:pt x="941" y="14"/>
                    </a:lnTo>
                    <a:lnTo>
                      <a:pt x="953" y="19"/>
                    </a:lnTo>
                    <a:lnTo>
                      <a:pt x="962" y="23"/>
                    </a:lnTo>
                    <a:lnTo>
                      <a:pt x="971" y="28"/>
                    </a:lnTo>
                    <a:lnTo>
                      <a:pt x="983" y="33"/>
                    </a:lnTo>
                    <a:lnTo>
                      <a:pt x="992" y="38"/>
                    </a:lnTo>
                    <a:lnTo>
                      <a:pt x="1001" y="42"/>
                    </a:lnTo>
                    <a:lnTo>
                      <a:pt x="1009" y="47"/>
                    </a:lnTo>
                    <a:lnTo>
                      <a:pt x="1018" y="52"/>
                    </a:lnTo>
                    <a:lnTo>
                      <a:pt x="1030" y="56"/>
                    </a:lnTo>
                    <a:lnTo>
                      <a:pt x="1039" y="66"/>
                    </a:lnTo>
                    <a:lnTo>
                      <a:pt x="1048" y="71"/>
                    </a:lnTo>
                    <a:lnTo>
                      <a:pt x="1056" y="75"/>
                    </a:lnTo>
                    <a:lnTo>
                      <a:pt x="1060" y="80"/>
                    </a:lnTo>
                    <a:lnTo>
                      <a:pt x="1069" y="90"/>
                    </a:lnTo>
                    <a:lnTo>
                      <a:pt x="1078" y="94"/>
                    </a:lnTo>
                    <a:lnTo>
                      <a:pt x="1086" y="104"/>
                    </a:lnTo>
                    <a:lnTo>
                      <a:pt x="1090" y="108"/>
                    </a:lnTo>
                    <a:lnTo>
                      <a:pt x="1099" y="118"/>
                    </a:lnTo>
                    <a:lnTo>
                      <a:pt x="1107" y="127"/>
                    </a:lnTo>
                    <a:lnTo>
                      <a:pt x="1112" y="137"/>
                    </a:lnTo>
                    <a:lnTo>
                      <a:pt x="1120" y="146"/>
                    </a:lnTo>
                    <a:lnTo>
                      <a:pt x="1129" y="156"/>
                    </a:lnTo>
                    <a:lnTo>
                      <a:pt x="1133" y="170"/>
                    </a:lnTo>
                    <a:lnTo>
                      <a:pt x="1142" y="179"/>
                    </a:lnTo>
                    <a:lnTo>
                      <a:pt x="1146" y="194"/>
                    </a:lnTo>
                    <a:lnTo>
                      <a:pt x="1150" y="203"/>
                    </a:lnTo>
                    <a:lnTo>
                      <a:pt x="1159" y="217"/>
                    </a:lnTo>
                    <a:lnTo>
                      <a:pt x="1163" y="227"/>
                    </a:lnTo>
                    <a:lnTo>
                      <a:pt x="1167" y="241"/>
                    </a:lnTo>
                    <a:lnTo>
                      <a:pt x="1172" y="255"/>
                    </a:lnTo>
                    <a:lnTo>
                      <a:pt x="1176" y="264"/>
                    </a:lnTo>
                    <a:lnTo>
                      <a:pt x="1180" y="279"/>
                    </a:lnTo>
                    <a:lnTo>
                      <a:pt x="1184" y="293"/>
                    </a:lnTo>
                    <a:lnTo>
                      <a:pt x="1189" y="307"/>
                    </a:lnTo>
                    <a:lnTo>
                      <a:pt x="1189" y="321"/>
                    </a:lnTo>
                    <a:lnTo>
                      <a:pt x="1193" y="335"/>
                    </a:lnTo>
                    <a:lnTo>
                      <a:pt x="1197" y="350"/>
                    </a:lnTo>
                    <a:lnTo>
                      <a:pt x="1197" y="364"/>
                    </a:lnTo>
                    <a:lnTo>
                      <a:pt x="1202" y="378"/>
                    </a:lnTo>
                    <a:lnTo>
                      <a:pt x="1202" y="392"/>
                    </a:lnTo>
                    <a:lnTo>
                      <a:pt x="1202" y="406"/>
                    </a:lnTo>
                    <a:lnTo>
                      <a:pt x="1206" y="420"/>
                    </a:lnTo>
                    <a:lnTo>
                      <a:pt x="1206" y="439"/>
                    </a:lnTo>
                    <a:lnTo>
                      <a:pt x="1206" y="454"/>
                    </a:lnTo>
                    <a:lnTo>
                      <a:pt x="1206" y="468"/>
                    </a:lnTo>
                    <a:lnTo>
                      <a:pt x="1206" y="482"/>
                    </a:lnTo>
                    <a:lnTo>
                      <a:pt x="1206" y="515"/>
                    </a:lnTo>
                    <a:lnTo>
                      <a:pt x="1206" y="529"/>
                    </a:lnTo>
                    <a:lnTo>
                      <a:pt x="1206" y="548"/>
                    </a:lnTo>
                    <a:lnTo>
                      <a:pt x="1202" y="562"/>
                    </a:lnTo>
                    <a:lnTo>
                      <a:pt x="1202" y="581"/>
                    </a:lnTo>
                    <a:lnTo>
                      <a:pt x="1197" y="595"/>
                    </a:lnTo>
                    <a:lnTo>
                      <a:pt x="1197" y="614"/>
                    </a:lnTo>
                    <a:lnTo>
                      <a:pt x="1193" y="628"/>
                    </a:lnTo>
                    <a:lnTo>
                      <a:pt x="1193" y="647"/>
                    </a:lnTo>
                    <a:lnTo>
                      <a:pt x="1189" y="662"/>
                    </a:lnTo>
                    <a:lnTo>
                      <a:pt x="1184" y="680"/>
                    </a:lnTo>
                    <a:lnTo>
                      <a:pt x="1180" y="699"/>
                    </a:lnTo>
                    <a:lnTo>
                      <a:pt x="1176" y="714"/>
                    </a:lnTo>
                    <a:lnTo>
                      <a:pt x="1172" y="732"/>
                    </a:lnTo>
                    <a:lnTo>
                      <a:pt x="1167" y="751"/>
                    </a:lnTo>
                    <a:lnTo>
                      <a:pt x="1163" y="766"/>
                    </a:lnTo>
                    <a:lnTo>
                      <a:pt x="1159" y="784"/>
                    </a:lnTo>
                    <a:lnTo>
                      <a:pt x="1155" y="799"/>
                    </a:lnTo>
                    <a:lnTo>
                      <a:pt x="1150" y="818"/>
                    </a:lnTo>
                    <a:lnTo>
                      <a:pt x="1142" y="836"/>
                    </a:lnTo>
                    <a:lnTo>
                      <a:pt x="1137" y="851"/>
                    </a:lnTo>
                    <a:lnTo>
                      <a:pt x="1129" y="870"/>
                    </a:lnTo>
                    <a:lnTo>
                      <a:pt x="1125" y="888"/>
                    </a:lnTo>
                    <a:lnTo>
                      <a:pt x="1107" y="922"/>
                    </a:lnTo>
                    <a:lnTo>
                      <a:pt x="1103" y="940"/>
                    </a:lnTo>
                    <a:lnTo>
                      <a:pt x="1095" y="955"/>
                    </a:lnTo>
                    <a:lnTo>
                      <a:pt x="1086" y="974"/>
                    </a:lnTo>
                    <a:lnTo>
                      <a:pt x="1078" y="992"/>
                    </a:lnTo>
                    <a:lnTo>
                      <a:pt x="1069" y="1007"/>
                    </a:lnTo>
                    <a:lnTo>
                      <a:pt x="1060" y="1026"/>
                    </a:lnTo>
                    <a:lnTo>
                      <a:pt x="1052" y="1040"/>
                    </a:lnTo>
                    <a:lnTo>
                      <a:pt x="1043" y="1059"/>
                    </a:lnTo>
                    <a:lnTo>
                      <a:pt x="1030" y="1078"/>
                    </a:lnTo>
                    <a:lnTo>
                      <a:pt x="1022" y="1092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338"/>
              <p:cNvSpPr>
                <a:spLocks noChangeAspect="1"/>
              </p:cNvSpPr>
              <p:nvPr/>
            </p:nvSpPr>
            <p:spPr bwMode="auto">
              <a:xfrm>
                <a:off x="2104" y="457"/>
                <a:ext cx="1176" cy="1556"/>
              </a:xfrm>
              <a:custGeom>
                <a:avLst/>
                <a:gdLst>
                  <a:gd name="T0" fmla="*/ 936 w 1176"/>
                  <a:gd name="T1" fmla="*/ 1154 h 1556"/>
                  <a:gd name="T2" fmla="*/ 881 w 1176"/>
                  <a:gd name="T3" fmla="*/ 1230 h 1556"/>
                  <a:gd name="T4" fmla="*/ 804 w 1176"/>
                  <a:gd name="T5" fmla="*/ 1319 h 1556"/>
                  <a:gd name="T6" fmla="*/ 744 w 1176"/>
                  <a:gd name="T7" fmla="*/ 1376 h 1556"/>
                  <a:gd name="T8" fmla="*/ 658 w 1176"/>
                  <a:gd name="T9" fmla="*/ 1442 h 1556"/>
                  <a:gd name="T10" fmla="*/ 577 w 1176"/>
                  <a:gd name="T11" fmla="*/ 1494 h 1556"/>
                  <a:gd name="T12" fmla="*/ 517 w 1176"/>
                  <a:gd name="T13" fmla="*/ 1523 h 1556"/>
                  <a:gd name="T14" fmla="*/ 449 w 1176"/>
                  <a:gd name="T15" fmla="*/ 1546 h 1556"/>
                  <a:gd name="T16" fmla="*/ 393 w 1176"/>
                  <a:gd name="T17" fmla="*/ 1551 h 1556"/>
                  <a:gd name="T18" fmla="*/ 320 w 1176"/>
                  <a:gd name="T19" fmla="*/ 1546 h 1556"/>
                  <a:gd name="T20" fmla="*/ 265 w 1176"/>
                  <a:gd name="T21" fmla="*/ 1527 h 1556"/>
                  <a:gd name="T22" fmla="*/ 213 w 1176"/>
                  <a:gd name="T23" fmla="*/ 1504 h 1556"/>
                  <a:gd name="T24" fmla="*/ 162 w 1176"/>
                  <a:gd name="T25" fmla="*/ 1466 h 1556"/>
                  <a:gd name="T26" fmla="*/ 132 w 1176"/>
                  <a:gd name="T27" fmla="*/ 1438 h 1556"/>
                  <a:gd name="T28" fmla="*/ 102 w 1176"/>
                  <a:gd name="T29" fmla="*/ 1404 h 1556"/>
                  <a:gd name="T30" fmla="*/ 72 w 1176"/>
                  <a:gd name="T31" fmla="*/ 1357 h 1556"/>
                  <a:gd name="T32" fmla="*/ 47 w 1176"/>
                  <a:gd name="T33" fmla="*/ 1300 h 1556"/>
                  <a:gd name="T34" fmla="*/ 25 w 1176"/>
                  <a:gd name="T35" fmla="*/ 1239 h 1556"/>
                  <a:gd name="T36" fmla="*/ 8 w 1176"/>
                  <a:gd name="T37" fmla="*/ 1173 h 1556"/>
                  <a:gd name="T38" fmla="*/ 0 w 1176"/>
                  <a:gd name="T39" fmla="*/ 1102 h 1556"/>
                  <a:gd name="T40" fmla="*/ 0 w 1176"/>
                  <a:gd name="T41" fmla="*/ 1031 h 1556"/>
                  <a:gd name="T42" fmla="*/ 8 w 1176"/>
                  <a:gd name="T43" fmla="*/ 922 h 1556"/>
                  <a:gd name="T44" fmla="*/ 25 w 1176"/>
                  <a:gd name="T45" fmla="*/ 814 h 1556"/>
                  <a:gd name="T46" fmla="*/ 51 w 1176"/>
                  <a:gd name="T47" fmla="*/ 719 h 1556"/>
                  <a:gd name="T48" fmla="*/ 89 w 1176"/>
                  <a:gd name="T49" fmla="*/ 624 h 1556"/>
                  <a:gd name="T50" fmla="*/ 124 w 1176"/>
                  <a:gd name="T51" fmla="*/ 544 h 1556"/>
                  <a:gd name="T52" fmla="*/ 166 w 1176"/>
                  <a:gd name="T53" fmla="*/ 464 h 1556"/>
                  <a:gd name="T54" fmla="*/ 205 w 1176"/>
                  <a:gd name="T55" fmla="*/ 407 h 1556"/>
                  <a:gd name="T56" fmla="*/ 231 w 1176"/>
                  <a:gd name="T57" fmla="*/ 369 h 1556"/>
                  <a:gd name="T58" fmla="*/ 256 w 1176"/>
                  <a:gd name="T59" fmla="*/ 336 h 1556"/>
                  <a:gd name="T60" fmla="*/ 299 w 1176"/>
                  <a:gd name="T61" fmla="*/ 284 h 1556"/>
                  <a:gd name="T62" fmla="*/ 372 w 1176"/>
                  <a:gd name="T63" fmla="*/ 204 h 1556"/>
                  <a:gd name="T64" fmla="*/ 483 w 1176"/>
                  <a:gd name="T65" fmla="*/ 119 h 1556"/>
                  <a:gd name="T66" fmla="*/ 539 w 1176"/>
                  <a:gd name="T67" fmla="*/ 81 h 1556"/>
                  <a:gd name="T68" fmla="*/ 620 w 1176"/>
                  <a:gd name="T69" fmla="*/ 43 h 1556"/>
                  <a:gd name="T70" fmla="*/ 688 w 1176"/>
                  <a:gd name="T71" fmla="*/ 19 h 1556"/>
                  <a:gd name="T72" fmla="*/ 757 w 1176"/>
                  <a:gd name="T73" fmla="*/ 5 h 1556"/>
                  <a:gd name="T74" fmla="*/ 834 w 1176"/>
                  <a:gd name="T75" fmla="*/ 0 h 1556"/>
                  <a:gd name="T76" fmla="*/ 885 w 1176"/>
                  <a:gd name="T77" fmla="*/ 5 h 1556"/>
                  <a:gd name="T78" fmla="*/ 936 w 1176"/>
                  <a:gd name="T79" fmla="*/ 15 h 1556"/>
                  <a:gd name="T80" fmla="*/ 983 w 1176"/>
                  <a:gd name="T81" fmla="*/ 34 h 1556"/>
                  <a:gd name="T82" fmla="*/ 1030 w 1176"/>
                  <a:gd name="T83" fmla="*/ 62 h 1556"/>
                  <a:gd name="T84" fmla="*/ 1069 w 1176"/>
                  <a:gd name="T85" fmla="*/ 95 h 1556"/>
                  <a:gd name="T86" fmla="*/ 1103 w 1176"/>
                  <a:gd name="T87" fmla="*/ 138 h 1556"/>
                  <a:gd name="T88" fmla="*/ 1133 w 1176"/>
                  <a:gd name="T89" fmla="*/ 190 h 1556"/>
                  <a:gd name="T90" fmla="*/ 1155 w 1176"/>
                  <a:gd name="T91" fmla="*/ 251 h 1556"/>
                  <a:gd name="T92" fmla="*/ 1167 w 1176"/>
                  <a:gd name="T93" fmla="*/ 322 h 1556"/>
                  <a:gd name="T94" fmla="*/ 1176 w 1176"/>
                  <a:gd name="T95" fmla="*/ 393 h 1556"/>
                  <a:gd name="T96" fmla="*/ 1176 w 1176"/>
                  <a:gd name="T97" fmla="*/ 468 h 1556"/>
                  <a:gd name="T98" fmla="*/ 1167 w 1176"/>
                  <a:gd name="T99" fmla="*/ 563 h 1556"/>
                  <a:gd name="T100" fmla="*/ 1150 w 1176"/>
                  <a:gd name="T101" fmla="*/ 662 h 1556"/>
                  <a:gd name="T102" fmla="*/ 1112 w 1176"/>
                  <a:gd name="T103" fmla="*/ 799 h 1556"/>
                  <a:gd name="T104" fmla="*/ 1065 w 1176"/>
                  <a:gd name="T105" fmla="*/ 918 h 1556"/>
                  <a:gd name="T106" fmla="*/ 1013 w 1176"/>
                  <a:gd name="T107" fmla="*/ 1022 h 15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76"/>
                  <a:gd name="T163" fmla="*/ 0 h 1556"/>
                  <a:gd name="T164" fmla="*/ 1176 w 1176"/>
                  <a:gd name="T165" fmla="*/ 1556 h 155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76" h="1556">
                    <a:moveTo>
                      <a:pt x="988" y="1074"/>
                    </a:moveTo>
                    <a:lnTo>
                      <a:pt x="988" y="1074"/>
                    </a:lnTo>
                    <a:lnTo>
                      <a:pt x="971" y="1102"/>
                    </a:lnTo>
                    <a:lnTo>
                      <a:pt x="953" y="1126"/>
                    </a:lnTo>
                    <a:lnTo>
                      <a:pt x="936" y="1154"/>
                    </a:lnTo>
                    <a:lnTo>
                      <a:pt x="919" y="1178"/>
                    </a:lnTo>
                    <a:lnTo>
                      <a:pt x="906" y="1192"/>
                    </a:lnTo>
                    <a:lnTo>
                      <a:pt x="898" y="1206"/>
                    </a:lnTo>
                    <a:lnTo>
                      <a:pt x="889" y="1215"/>
                    </a:lnTo>
                    <a:lnTo>
                      <a:pt x="881" y="1230"/>
                    </a:lnTo>
                    <a:lnTo>
                      <a:pt x="859" y="1253"/>
                    </a:lnTo>
                    <a:lnTo>
                      <a:pt x="842" y="1277"/>
                    </a:lnTo>
                    <a:lnTo>
                      <a:pt x="834" y="1286"/>
                    </a:lnTo>
                    <a:lnTo>
                      <a:pt x="821" y="1296"/>
                    </a:lnTo>
                    <a:lnTo>
                      <a:pt x="804" y="1319"/>
                    </a:lnTo>
                    <a:lnTo>
                      <a:pt x="782" y="1338"/>
                    </a:lnTo>
                    <a:lnTo>
                      <a:pt x="774" y="1348"/>
                    </a:lnTo>
                    <a:lnTo>
                      <a:pt x="761" y="1357"/>
                    </a:lnTo>
                    <a:lnTo>
                      <a:pt x="752" y="1367"/>
                    </a:lnTo>
                    <a:lnTo>
                      <a:pt x="744" y="1376"/>
                    </a:lnTo>
                    <a:lnTo>
                      <a:pt x="722" y="1395"/>
                    </a:lnTo>
                    <a:lnTo>
                      <a:pt x="701" y="1409"/>
                    </a:lnTo>
                    <a:lnTo>
                      <a:pt x="693" y="1419"/>
                    </a:lnTo>
                    <a:lnTo>
                      <a:pt x="680" y="1428"/>
                    </a:lnTo>
                    <a:lnTo>
                      <a:pt x="658" y="1442"/>
                    </a:lnTo>
                    <a:lnTo>
                      <a:pt x="641" y="1456"/>
                    </a:lnTo>
                    <a:lnTo>
                      <a:pt x="620" y="1471"/>
                    </a:lnTo>
                    <a:lnTo>
                      <a:pt x="607" y="1475"/>
                    </a:lnTo>
                    <a:lnTo>
                      <a:pt x="598" y="1480"/>
                    </a:lnTo>
                    <a:lnTo>
                      <a:pt x="577" y="1494"/>
                    </a:lnTo>
                    <a:lnTo>
                      <a:pt x="568" y="1499"/>
                    </a:lnTo>
                    <a:lnTo>
                      <a:pt x="556" y="1504"/>
                    </a:lnTo>
                    <a:lnTo>
                      <a:pt x="539" y="1513"/>
                    </a:lnTo>
                    <a:lnTo>
                      <a:pt x="526" y="1518"/>
                    </a:lnTo>
                    <a:lnTo>
                      <a:pt x="517" y="1523"/>
                    </a:lnTo>
                    <a:lnTo>
                      <a:pt x="496" y="1527"/>
                    </a:lnTo>
                    <a:lnTo>
                      <a:pt x="479" y="1537"/>
                    </a:lnTo>
                    <a:lnTo>
                      <a:pt x="466" y="1537"/>
                    </a:lnTo>
                    <a:lnTo>
                      <a:pt x="457" y="1542"/>
                    </a:lnTo>
                    <a:lnTo>
                      <a:pt x="449" y="1546"/>
                    </a:lnTo>
                    <a:lnTo>
                      <a:pt x="440" y="1546"/>
                    </a:lnTo>
                    <a:lnTo>
                      <a:pt x="427" y="1546"/>
                    </a:lnTo>
                    <a:lnTo>
                      <a:pt x="419" y="1551"/>
                    </a:lnTo>
                    <a:lnTo>
                      <a:pt x="402" y="1551"/>
                    </a:lnTo>
                    <a:lnTo>
                      <a:pt x="393" y="1551"/>
                    </a:lnTo>
                    <a:lnTo>
                      <a:pt x="385" y="1556"/>
                    </a:lnTo>
                    <a:lnTo>
                      <a:pt x="363" y="1556"/>
                    </a:lnTo>
                    <a:lnTo>
                      <a:pt x="342" y="1551"/>
                    </a:lnTo>
                    <a:lnTo>
                      <a:pt x="329" y="1551"/>
                    </a:lnTo>
                    <a:lnTo>
                      <a:pt x="320" y="1546"/>
                    </a:lnTo>
                    <a:lnTo>
                      <a:pt x="308" y="1546"/>
                    </a:lnTo>
                    <a:lnTo>
                      <a:pt x="295" y="1542"/>
                    </a:lnTo>
                    <a:lnTo>
                      <a:pt x="286" y="1537"/>
                    </a:lnTo>
                    <a:lnTo>
                      <a:pt x="273" y="1532"/>
                    </a:lnTo>
                    <a:lnTo>
                      <a:pt x="265" y="1527"/>
                    </a:lnTo>
                    <a:lnTo>
                      <a:pt x="252" y="1523"/>
                    </a:lnTo>
                    <a:lnTo>
                      <a:pt x="243" y="1518"/>
                    </a:lnTo>
                    <a:lnTo>
                      <a:pt x="231" y="1513"/>
                    </a:lnTo>
                    <a:lnTo>
                      <a:pt x="222" y="1508"/>
                    </a:lnTo>
                    <a:lnTo>
                      <a:pt x="213" y="1504"/>
                    </a:lnTo>
                    <a:lnTo>
                      <a:pt x="201" y="1494"/>
                    </a:lnTo>
                    <a:lnTo>
                      <a:pt x="192" y="1490"/>
                    </a:lnTo>
                    <a:lnTo>
                      <a:pt x="183" y="1485"/>
                    </a:lnTo>
                    <a:lnTo>
                      <a:pt x="179" y="1480"/>
                    </a:lnTo>
                    <a:lnTo>
                      <a:pt x="162" y="1466"/>
                    </a:lnTo>
                    <a:lnTo>
                      <a:pt x="158" y="1461"/>
                    </a:lnTo>
                    <a:lnTo>
                      <a:pt x="149" y="1456"/>
                    </a:lnTo>
                    <a:lnTo>
                      <a:pt x="145" y="1452"/>
                    </a:lnTo>
                    <a:lnTo>
                      <a:pt x="136" y="1442"/>
                    </a:lnTo>
                    <a:lnTo>
                      <a:pt x="132" y="1438"/>
                    </a:lnTo>
                    <a:lnTo>
                      <a:pt x="128" y="1433"/>
                    </a:lnTo>
                    <a:lnTo>
                      <a:pt x="119" y="1423"/>
                    </a:lnTo>
                    <a:lnTo>
                      <a:pt x="115" y="1419"/>
                    </a:lnTo>
                    <a:lnTo>
                      <a:pt x="111" y="1409"/>
                    </a:lnTo>
                    <a:lnTo>
                      <a:pt x="102" y="1404"/>
                    </a:lnTo>
                    <a:lnTo>
                      <a:pt x="98" y="1395"/>
                    </a:lnTo>
                    <a:lnTo>
                      <a:pt x="94" y="1386"/>
                    </a:lnTo>
                    <a:lnTo>
                      <a:pt x="85" y="1376"/>
                    </a:lnTo>
                    <a:lnTo>
                      <a:pt x="81" y="1367"/>
                    </a:lnTo>
                    <a:lnTo>
                      <a:pt x="72" y="1357"/>
                    </a:lnTo>
                    <a:lnTo>
                      <a:pt x="68" y="1348"/>
                    </a:lnTo>
                    <a:lnTo>
                      <a:pt x="64" y="1334"/>
                    </a:lnTo>
                    <a:lnTo>
                      <a:pt x="55" y="1324"/>
                    </a:lnTo>
                    <a:lnTo>
                      <a:pt x="51" y="1310"/>
                    </a:lnTo>
                    <a:lnTo>
                      <a:pt x="47" y="1300"/>
                    </a:lnTo>
                    <a:lnTo>
                      <a:pt x="42" y="1286"/>
                    </a:lnTo>
                    <a:lnTo>
                      <a:pt x="38" y="1277"/>
                    </a:lnTo>
                    <a:lnTo>
                      <a:pt x="34" y="1263"/>
                    </a:lnTo>
                    <a:lnTo>
                      <a:pt x="29" y="1253"/>
                    </a:lnTo>
                    <a:lnTo>
                      <a:pt x="25" y="1239"/>
                    </a:lnTo>
                    <a:lnTo>
                      <a:pt x="21" y="1225"/>
                    </a:lnTo>
                    <a:lnTo>
                      <a:pt x="17" y="1211"/>
                    </a:lnTo>
                    <a:lnTo>
                      <a:pt x="17" y="1201"/>
                    </a:lnTo>
                    <a:lnTo>
                      <a:pt x="12" y="1187"/>
                    </a:lnTo>
                    <a:lnTo>
                      <a:pt x="8" y="1173"/>
                    </a:lnTo>
                    <a:lnTo>
                      <a:pt x="8" y="1159"/>
                    </a:lnTo>
                    <a:lnTo>
                      <a:pt x="8" y="1144"/>
                    </a:lnTo>
                    <a:lnTo>
                      <a:pt x="4" y="1130"/>
                    </a:lnTo>
                    <a:lnTo>
                      <a:pt x="4" y="1116"/>
                    </a:lnTo>
                    <a:lnTo>
                      <a:pt x="0" y="1102"/>
                    </a:lnTo>
                    <a:lnTo>
                      <a:pt x="0" y="1088"/>
                    </a:lnTo>
                    <a:lnTo>
                      <a:pt x="0" y="1074"/>
                    </a:lnTo>
                    <a:lnTo>
                      <a:pt x="0" y="1059"/>
                    </a:lnTo>
                    <a:lnTo>
                      <a:pt x="0" y="1045"/>
                    </a:lnTo>
                    <a:lnTo>
                      <a:pt x="0" y="1031"/>
                    </a:lnTo>
                    <a:lnTo>
                      <a:pt x="0" y="998"/>
                    </a:lnTo>
                    <a:lnTo>
                      <a:pt x="0" y="984"/>
                    </a:lnTo>
                    <a:lnTo>
                      <a:pt x="4" y="970"/>
                    </a:lnTo>
                    <a:lnTo>
                      <a:pt x="4" y="941"/>
                    </a:lnTo>
                    <a:lnTo>
                      <a:pt x="8" y="922"/>
                    </a:lnTo>
                    <a:lnTo>
                      <a:pt x="8" y="908"/>
                    </a:lnTo>
                    <a:lnTo>
                      <a:pt x="12" y="875"/>
                    </a:lnTo>
                    <a:lnTo>
                      <a:pt x="17" y="861"/>
                    </a:lnTo>
                    <a:lnTo>
                      <a:pt x="21" y="847"/>
                    </a:lnTo>
                    <a:lnTo>
                      <a:pt x="25" y="814"/>
                    </a:lnTo>
                    <a:lnTo>
                      <a:pt x="29" y="799"/>
                    </a:lnTo>
                    <a:lnTo>
                      <a:pt x="34" y="780"/>
                    </a:lnTo>
                    <a:lnTo>
                      <a:pt x="42" y="752"/>
                    </a:lnTo>
                    <a:lnTo>
                      <a:pt x="47" y="733"/>
                    </a:lnTo>
                    <a:lnTo>
                      <a:pt x="51" y="719"/>
                    </a:lnTo>
                    <a:lnTo>
                      <a:pt x="64" y="686"/>
                    </a:lnTo>
                    <a:lnTo>
                      <a:pt x="68" y="672"/>
                    </a:lnTo>
                    <a:lnTo>
                      <a:pt x="77" y="653"/>
                    </a:lnTo>
                    <a:lnTo>
                      <a:pt x="81" y="639"/>
                    </a:lnTo>
                    <a:lnTo>
                      <a:pt x="89" y="624"/>
                    </a:lnTo>
                    <a:lnTo>
                      <a:pt x="94" y="606"/>
                    </a:lnTo>
                    <a:lnTo>
                      <a:pt x="102" y="591"/>
                    </a:lnTo>
                    <a:lnTo>
                      <a:pt x="106" y="572"/>
                    </a:lnTo>
                    <a:lnTo>
                      <a:pt x="115" y="558"/>
                    </a:lnTo>
                    <a:lnTo>
                      <a:pt x="124" y="544"/>
                    </a:lnTo>
                    <a:lnTo>
                      <a:pt x="132" y="525"/>
                    </a:lnTo>
                    <a:lnTo>
                      <a:pt x="141" y="511"/>
                    </a:lnTo>
                    <a:lnTo>
                      <a:pt x="149" y="497"/>
                    </a:lnTo>
                    <a:lnTo>
                      <a:pt x="158" y="483"/>
                    </a:lnTo>
                    <a:lnTo>
                      <a:pt x="166" y="464"/>
                    </a:lnTo>
                    <a:lnTo>
                      <a:pt x="175" y="450"/>
                    </a:lnTo>
                    <a:lnTo>
                      <a:pt x="183" y="435"/>
                    </a:lnTo>
                    <a:lnTo>
                      <a:pt x="188" y="426"/>
                    </a:lnTo>
                    <a:lnTo>
                      <a:pt x="196" y="421"/>
                    </a:lnTo>
                    <a:lnTo>
                      <a:pt x="205" y="407"/>
                    </a:lnTo>
                    <a:lnTo>
                      <a:pt x="209" y="398"/>
                    </a:lnTo>
                    <a:lnTo>
                      <a:pt x="213" y="393"/>
                    </a:lnTo>
                    <a:lnTo>
                      <a:pt x="218" y="383"/>
                    </a:lnTo>
                    <a:lnTo>
                      <a:pt x="222" y="379"/>
                    </a:lnTo>
                    <a:lnTo>
                      <a:pt x="231" y="369"/>
                    </a:lnTo>
                    <a:lnTo>
                      <a:pt x="235" y="364"/>
                    </a:lnTo>
                    <a:lnTo>
                      <a:pt x="239" y="355"/>
                    </a:lnTo>
                    <a:lnTo>
                      <a:pt x="243" y="350"/>
                    </a:lnTo>
                    <a:lnTo>
                      <a:pt x="248" y="341"/>
                    </a:lnTo>
                    <a:lnTo>
                      <a:pt x="256" y="336"/>
                    </a:lnTo>
                    <a:lnTo>
                      <a:pt x="260" y="327"/>
                    </a:lnTo>
                    <a:lnTo>
                      <a:pt x="265" y="322"/>
                    </a:lnTo>
                    <a:lnTo>
                      <a:pt x="273" y="308"/>
                    </a:lnTo>
                    <a:lnTo>
                      <a:pt x="286" y="298"/>
                    </a:lnTo>
                    <a:lnTo>
                      <a:pt x="299" y="284"/>
                    </a:lnTo>
                    <a:lnTo>
                      <a:pt x="308" y="270"/>
                    </a:lnTo>
                    <a:lnTo>
                      <a:pt x="320" y="260"/>
                    </a:lnTo>
                    <a:lnTo>
                      <a:pt x="329" y="246"/>
                    </a:lnTo>
                    <a:lnTo>
                      <a:pt x="350" y="227"/>
                    </a:lnTo>
                    <a:lnTo>
                      <a:pt x="372" y="204"/>
                    </a:lnTo>
                    <a:lnTo>
                      <a:pt x="393" y="185"/>
                    </a:lnTo>
                    <a:lnTo>
                      <a:pt x="414" y="166"/>
                    </a:lnTo>
                    <a:lnTo>
                      <a:pt x="436" y="147"/>
                    </a:lnTo>
                    <a:lnTo>
                      <a:pt x="462" y="133"/>
                    </a:lnTo>
                    <a:lnTo>
                      <a:pt x="483" y="119"/>
                    </a:lnTo>
                    <a:lnTo>
                      <a:pt x="496" y="109"/>
                    </a:lnTo>
                    <a:lnTo>
                      <a:pt x="504" y="100"/>
                    </a:lnTo>
                    <a:lnTo>
                      <a:pt x="517" y="95"/>
                    </a:lnTo>
                    <a:lnTo>
                      <a:pt x="526" y="86"/>
                    </a:lnTo>
                    <a:lnTo>
                      <a:pt x="539" y="81"/>
                    </a:lnTo>
                    <a:lnTo>
                      <a:pt x="551" y="76"/>
                    </a:lnTo>
                    <a:lnTo>
                      <a:pt x="573" y="62"/>
                    </a:lnTo>
                    <a:lnTo>
                      <a:pt x="594" y="52"/>
                    </a:lnTo>
                    <a:lnTo>
                      <a:pt x="607" y="48"/>
                    </a:lnTo>
                    <a:lnTo>
                      <a:pt x="620" y="43"/>
                    </a:lnTo>
                    <a:lnTo>
                      <a:pt x="628" y="38"/>
                    </a:lnTo>
                    <a:lnTo>
                      <a:pt x="641" y="34"/>
                    </a:lnTo>
                    <a:lnTo>
                      <a:pt x="667" y="24"/>
                    </a:lnTo>
                    <a:lnTo>
                      <a:pt x="675" y="19"/>
                    </a:lnTo>
                    <a:lnTo>
                      <a:pt x="688" y="19"/>
                    </a:lnTo>
                    <a:lnTo>
                      <a:pt x="697" y="15"/>
                    </a:lnTo>
                    <a:lnTo>
                      <a:pt x="710" y="10"/>
                    </a:lnTo>
                    <a:lnTo>
                      <a:pt x="731" y="5"/>
                    </a:lnTo>
                    <a:lnTo>
                      <a:pt x="744" y="5"/>
                    </a:lnTo>
                    <a:lnTo>
                      <a:pt x="757" y="5"/>
                    </a:lnTo>
                    <a:lnTo>
                      <a:pt x="778" y="0"/>
                    </a:lnTo>
                    <a:lnTo>
                      <a:pt x="787" y="0"/>
                    </a:lnTo>
                    <a:lnTo>
                      <a:pt x="799" y="0"/>
                    </a:lnTo>
                    <a:lnTo>
                      <a:pt x="821" y="0"/>
                    </a:lnTo>
                    <a:lnTo>
                      <a:pt x="834" y="0"/>
                    </a:lnTo>
                    <a:lnTo>
                      <a:pt x="842" y="0"/>
                    </a:lnTo>
                    <a:lnTo>
                      <a:pt x="855" y="0"/>
                    </a:lnTo>
                    <a:lnTo>
                      <a:pt x="864" y="0"/>
                    </a:lnTo>
                    <a:lnTo>
                      <a:pt x="876" y="0"/>
                    </a:lnTo>
                    <a:lnTo>
                      <a:pt x="885" y="5"/>
                    </a:lnTo>
                    <a:lnTo>
                      <a:pt x="898" y="5"/>
                    </a:lnTo>
                    <a:lnTo>
                      <a:pt x="906" y="10"/>
                    </a:lnTo>
                    <a:lnTo>
                      <a:pt x="915" y="10"/>
                    </a:lnTo>
                    <a:lnTo>
                      <a:pt x="928" y="15"/>
                    </a:lnTo>
                    <a:lnTo>
                      <a:pt x="936" y="15"/>
                    </a:lnTo>
                    <a:lnTo>
                      <a:pt x="945" y="19"/>
                    </a:lnTo>
                    <a:lnTo>
                      <a:pt x="958" y="24"/>
                    </a:lnTo>
                    <a:lnTo>
                      <a:pt x="966" y="29"/>
                    </a:lnTo>
                    <a:lnTo>
                      <a:pt x="975" y="34"/>
                    </a:lnTo>
                    <a:lnTo>
                      <a:pt x="983" y="34"/>
                    </a:lnTo>
                    <a:lnTo>
                      <a:pt x="996" y="43"/>
                    </a:lnTo>
                    <a:lnTo>
                      <a:pt x="1005" y="48"/>
                    </a:lnTo>
                    <a:lnTo>
                      <a:pt x="1013" y="52"/>
                    </a:lnTo>
                    <a:lnTo>
                      <a:pt x="1022" y="57"/>
                    </a:lnTo>
                    <a:lnTo>
                      <a:pt x="1030" y="62"/>
                    </a:lnTo>
                    <a:lnTo>
                      <a:pt x="1039" y="67"/>
                    </a:lnTo>
                    <a:lnTo>
                      <a:pt x="1048" y="76"/>
                    </a:lnTo>
                    <a:lnTo>
                      <a:pt x="1056" y="81"/>
                    </a:lnTo>
                    <a:lnTo>
                      <a:pt x="1060" y="86"/>
                    </a:lnTo>
                    <a:lnTo>
                      <a:pt x="1069" y="95"/>
                    </a:lnTo>
                    <a:lnTo>
                      <a:pt x="1078" y="100"/>
                    </a:lnTo>
                    <a:lnTo>
                      <a:pt x="1082" y="109"/>
                    </a:lnTo>
                    <a:lnTo>
                      <a:pt x="1090" y="119"/>
                    </a:lnTo>
                    <a:lnTo>
                      <a:pt x="1099" y="128"/>
                    </a:lnTo>
                    <a:lnTo>
                      <a:pt x="1103" y="138"/>
                    </a:lnTo>
                    <a:lnTo>
                      <a:pt x="1112" y="147"/>
                    </a:lnTo>
                    <a:lnTo>
                      <a:pt x="1116" y="156"/>
                    </a:lnTo>
                    <a:lnTo>
                      <a:pt x="1120" y="171"/>
                    </a:lnTo>
                    <a:lnTo>
                      <a:pt x="1129" y="180"/>
                    </a:lnTo>
                    <a:lnTo>
                      <a:pt x="1133" y="190"/>
                    </a:lnTo>
                    <a:lnTo>
                      <a:pt x="1137" y="204"/>
                    </a:lnTo>
                    <a:lnTo>
                      <a:pt x="1142" y="213"/>
                    </a:lnTo>
                    <a:lnTo>
                      <a:pt x="1146" y="227"/>
                    </a:lnTo>
                    <a:lnTo>
                      <a:pt x="1150" y="242"/>
                    </a:lnTo>
                    <a:lnTo>
                      <a:pt x="1155" y="251"/>
                    </a:lnTo>
                    <a:lnTo>
                      <a:pt x="1159" y="265"/>
                    </a:lnTo>
                    <a:lnTo>
                      <a:pt x="1159" y="279"/>
                    </a:lnTo>
                    <a:lnTo>
                      <a:pt x="1163" y="294"/>
                    </a:lnTo>
                    <a:lnTo>
                      <a:pt x="1167" y="308"/>
                    </a:lnTo>
                    <a:lnTo>
                      <a:pt x="1167" y="322"/>
                    </a:lnTo>
                    <a:lnTo>
                      <a:pt x="1172" y="336"/>
                    </a:lnTo>
                    <a:lnTo>
                      <a:pt x="1172" y="350"/>
                    </a:lnTo>
                    <a:lnTo>
                      <a:pt x="1172" y="364"/>
                    </a:lnTo>
                    <a:lnTo>
                      <a:pt x="1176" y="379"/>
                    </a:lnTo>
                    <a:lnTo>
                      <a:pt x="1176" y="393"/>
                    </a:lnTo>
                    <a:lnTo>
                      <a:pt x="1176" y="407"/>
                    </a:lnTo>
                    <a:lnTo>
                      <a:pt x="1176" y="421"/>
                    </a:lnTo>
                    <a:lnTo>
                      <a:pt x="1176" y="435"/>
                    </a:lnTo>
                    <a:lnTo>
                      <a:pt x="1176" y="454"/>
                    </a:lnTo>
                    <a:lnTo>
                      <a:pt x="1176" y="468"/>
                    </a:lnTo>
                    <a:lnTo>
                      <a:pt x="1176" y="497"/>
                    </a:lnTo>
                    <a:lnTo>
                      <a:pt x="1172" y="516"/>
                    </a:lnTo>
                    <a:lnTo>
                      <a:pt x="1172" y="530"/>
                    </a:lnTo>
                    <a:lnTo>
                      <a:pt x="1172" y="549"/>
                    </a:lnTo>
                    <a:lnTo>
                      <a:pt x="1167" y="563"/>
                    </a:lnTo>
                    <a:lnTo>
                      <a:pt x="1163" y="596"/>
                    </a:lnTo>
                    <a:lnTo>
                      <a:pt x="1159" y="610"/>
                    </a:lnTo>
                    <a:lnTo>
                      <a:pt x="1159" y="629"/>
                    </a:lnTo>
                    <a:lnTo>
                      <a:pt x="1155" y="648"/>
                    </a:lnTo>
                    <a:lnTo>
                      <a:pt x="1150" y="662"/>
                    </a:lnTo>
                    <a:lnTo>
                      <a:pt x="1142" y="695"/>
                    </a:lnTo>
                    <a:lnTo>
                      <a:pt x="1133" y="728"/>
                    </a:lnTo>
                    <a:lnTo>
                      <a:pt x="1125" y="766"/>
                    </a:lnTo>
                    <a:lnTo>
                      <a:pt x="1116" y="780"/>
                    </a:lnTo>
                    <a:lnTo>
                      <a:pt x="1112" y="799"/>
                    </a:lnTo>
                    <a:lnTo>
                      <a:pt x="1099" y="832"/>
                    </a:lnTo>
                    <a:lnTo>
                      <a:pt x="1095" y="851"/>
                    </a:lnTo>
                    <a:lnTo>
                      <a:pt x="1086" y="866"/>
                    </a:lnTo>
                    <a:lnTo>
                      <a:pt x="1073" y="903"/>
                    </a:lnTo>
                    <a:lnTo>
                      <a:pt x="1065" y="918"/>
                    </a:lnTo>
                    <a:lnTo>
                      <a:pt x="1056" y="936"/>
                    </a:lnTo>
                    <a:lnTo>
                      <a:pt x="1043" y="970"/>
                    </a:lnTo>
                    <a:lnTo>
                      <a:pt x="1035" y="988"/>
                    </a:lnTo>
                    <a:lnTo>
                      <a:pt x="1026" y="1003"/>
                    </a:lnTo>
                    <a:lnTo>
                      <a:pt x="1013" y="1022"/>
                    </a:lnTo>
                    <a:lnTo>
                      <a:pt x="1005" y="1040"/>
                    </a:lnTo>
                    <a:lnTo>
                      <a:pt x="996" y="1055"/>
                    </a:lnTo>
                    <a:lnTo>
                      <a:pt x="988" y="107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339"/>
              <p:cNvSpPr>
                <a:spLocks noChangeAspect="1"/>
              </p:cNvSpPr>
              <p:nvPr/>
            </p:nvSpPr>
            <p:spPr bwMode="auto">
              <a:xfrm>
                <a:off x="2104" y="457"/>
                <a:ext cx="1146" cy="1556"/>
              </a:xfrm>
              <a:custGeom>
                <a:avLst/>
                <a:gdLst>
                  <a:gd name="T0" fmla="*/ 919 w 1146"/>
                  <a:gd name="T1" fmla="*/ 1111 h 1556"/>
                  <a:gd name="T2" fmla="*/ 838 w 1146"/>
                  <a:gd name="T3" fmla="*/ 1225 h 1556"/>
                  <a:gd name="T4" fmla="*/ 774 w 1146"/>
                  <a:gd name="T5" fmla="*/ 1300 h 1556"/>
                  <a:gd name="T6" fmla="*/ 718 w 1146"/>
                  <a:gd name="T7" fmla="*/ 1362 h 1556"/>
                  <a:gd name="T8" fmla="*/ 641 w 1146"/>
                  <a:gd name="T9" fmla="*/ 1428 h 1556"/>
                  <a:gd name="T10" fmla="*/ 581 w 1146"/>
                  <a:gd name="T11" fmla="*/ 1471 h 1556"/>
                  <a:gd name="T12" fmla="*/ 526 w 1146"/>
                  <a:gd name="T13" fmla="*/ 1504 h 1556"/>
                  <a:gd name="T14" fmla="*/ 453 w 1146"/>
                  <a:gd name="T15" fmla="*/ 1537 h 1556"/>
                  <a:gd name="T16" fmla="*/ 402 w 1146"/>
                  <a:gd name="T17" fmla="*/ 1551 h 1556"/>
                  <a:gd name="T18" fmla="*/ 346 w 1146"/>
                  <a:gd name="T19" fmla="*/ 1551 h 1556"/>
                  <a:gd name="T20" fmla="*/ 290 w 1146"/>
                  <a:gd name="T21" fmla="*/ 1537 h 1556"/>
                  <a:gd name="T22" fmla="*/ 239 w 1146"/>
                  <a:gd name="T23" fmla="*/ 1518 h 1556"/>
                  <a:gd name="T24" fmla="*/ 192 w 1146"/>
                  <a:gd name="T25" fmla="*/ 1490 h 1556"/>
                  <a:gd name="T26" fmla="*/ 145 w 1146"/>
                  <a:gd name="T27" fmla="*/ 1447 h 1556"/>
                  <a:gd name="T28" fmla="*/ 115 w 1146"/>
                  <a:gd name="T29" fmla="*/ 1414 h 1556"/>
                  <a:gd name="T30" fmla="*/ 85 w 1146"/>
                  <a:gd name="T31" fmla="*/ 1371 h 1556"/>
                  <a:gd name="T32" fmla="*/ 55 w 1146"/>
                  <a:gd name="T33" fmla="*/ 1319 h 1556"/>
                  <a:gd name="T34" fmla="*/ 34 w 1146"/>
                  <a:gd name="T35" fmla="*/ 1258 h 1556"/>
                  <a:gd name="T36" fmla="*/ 17 w 1146"/>
                  <a:gd name="T37" fmla="*/ 1192 h 1556"/>
                  <a:gd name="T38" fmla="*/ 4 w 1146"/>
                  <a:gd name="T39" fmla="*/ 1126 h 1556"/>
                  <a:gd name="T40" fmla="*/ 0 w 1146"/>
                  <a:gd name="T41" fmla="*/ 1055 h 1556"/>
                  <a:gd name="T42" fmla="*/ 4 w 1146"/>
                  <a:gd name="T43" fmla="*/ 979 h 1556"/>
                  <a:gd name="T44" fmla="*/ 12 w 1146"/>
                  <a:gd name="T45" fmla="*/ 884 h 1556"/>
                  <a:gd name="T46" fmla="*/ 34 w 1146"/>
                  <a:gd name="T47" fmla="*/ 795 h 1556"/>
                  <a:gd name="T48" fmla="*/ 64 w 1146"/>
                  <a:gd name="T49" fmla="*/ 681 h 1556"/>
                  <a:gd name="T50" fmla="*/ 106 w 1146"/>
                  <a:gd name="T51" fmla="*/ 587 h 1556"/>
                  <a:gd name="T52" fmla="*/ 145 w 1146"/>
                  <a:gd name="T53" fmla="*/ 506 h 1556"/>
                  <a:gd name="T54" fmla="*/ 196 w 1146"/>
                  <a:gd name="T55" fmla="*/ 416 h 1556"/>
                  <a:gd name="T56" fmla="*/ 222 w 1146"/>
                  <a:gd name="T57" fmla="*/ 379 h 1556"/>
                  <a:gd name="T58" fmla="*/ 269 w 1146"/>
                  <a:gd name="T59" fmla="*/ 322 h 1556"/>
                  <a:gd name="T60" fmla="*/ 320 w 1146"/>
                  <a:gd name="T61" fmla="*/ 256 h 1556"/>
                  <a:gd name="T62" fmla="*/ 397 w 1146"/>
                  <a:gd name="T63" fmla="*/ 185 h 1556"/>
                  <a:gd name="T64" fmla="*/ 462 w 1146"/>
                  <a:gd name="T65" fmla="*/ 133 h 1556"/>
                  <a:gd name="T66" fmla="*/ 551 w 1146"/>
                  <a:gd name="T67" fmla="*/ 76 h 1556"/>
                  <a:gd name="T68" fmla="*/ 628 w 1146"/>
                  <a:gd name="T69" fmla="*/ 38 h 1556"/>
                  <a:gd name="T70" fmla="*/ 684 w 1146"/>
                  <a:gd name="T71" fmla="*/ 19 h 1556"/>
                  <a:gd name="T72" fmla="*/ 765 w 1146"/>
                  <a:gd name="T73" fmla="*/ 5 h 1556"/>
                  <a:gd name="T74" fmla="*/ 817 w 1146"/>
                  <a:gd name="T75" fmla="*/ 0 h 1556"/>
                  <a:gd name="T76" fmla="*/ 872 w 1146"/>
                  <a:gd name="T77" fmla="*/ 5 h 1556"/>
                  <a:gd name="T78" fmla="*/ 924 w 1146"/>
                  <a:gd name="T79" fmla="*/ 15 h 1556"/>
                  <a:gd name="T80" fmla="*/ 971 w 1146"/>
                  <a:gd name="T81" fmla="*/ 34 h 1556"/>
                  <a:gd name="T82" fmla="*/ 1013 w 1146"/>
                  <a:gd name="T83" fmla="*/ 57 h 1556"/>
                  <a:gd name="T84" fmla="*/ 1060 w 1146"/>
                  <a:gd name="T85" fmla="*/ 95 h 1556"/>
                  <a:gd name="T86" fmla="*/ 1095 w 1146"/>
                  <a:gd name="T87" fmla="*/ 142 h 1556"/>
                  <a:gd name="T88" fmla="*/ 1116 w 1146"/>
                  <a:gd name="T89" fmla="*/ 194 h 1556"/>
                  <a:gd name="T90" fmla="*/ 1133 w 1146"/>
                  <a:gd name="T91" fmla="*/ 256 h 1556"/>
                  <a:gd name="T92" fmla="*/ 1142 w 1146"/>
                  <a:gd name="T93" fmla="*/ 322 h 1556"/>
                  <a:gd name="T94" fmla="*/ 1146 w 1146"/>
                  <a:gd name="T95" fmla="*/ 398 h 1556"/>
                  <a:gd name="T96" fmla="*/ 1142 w 1146"/>
                  <a:gd name="T97" fmla="*/ 487 h 1556"/>
                  <a:gd name="T98" fmla="*/ 1133 w 1146"/>
                  <a:gd name="T99" fmla="*/ 568 h 1556"/>
                  <a:gd name="T100" fmla="*/ 1116 w 1146"/>
                  <a:gd name="T101" fmla="*/ 648 h 1556"/>
                  <a:gd name="T102" fmla="*/ 1082 w 1146"/>
                  <a:gd name="T103" fmla="*/ 766 h 1556"/>
                  <a:gd name="T104" fmla="*/ 1035 w 1146"/>
                  <a:gd name="T105" fmla="*/ 884 h 1556"/>
                  <a:gd name="T106" fmla="*/ 988 w 1146"/>
                  <a:gd name="T107" fmla="*/ 988 h 15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46"/>
                  <a:gd name="T163" fmla="*/ 0 h 1556"/>
                  <a:gd name="T164" fmla="*/ 1146 w 1146"/>
                  <a:gd name="T165" fmla="*/ 1556 h 155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46" h="1556">
                    <a:moveTo>
                      <a:pt x="953" y="1055"/>
                    </a:moveTo>
                    <a:lnTo>
                      <a:pt x="953" y="1055"/>
                    </a:lnTo>
                    <a:lnTo>
                      <a:pt x="936" y="1083"/>
                    </a:lnTo>
                    <a:lnTo>
                      <a:pt x="928" y="1097"/>
                    </a:lnTo>
                    <a:lnTo>
                      <a:pt x="919" y="1111"/>
                    </a:lnTo>
                    <a:lnTo>
                      <a:pt x="902" y="1135"/>
                    </a:lnTo>
                    <a:lnTo>
                      <a:pt x="885" y="1163"/>
                    </a:lnTo>
                    <a:lnTo>
                      <a:pt x="868" y="1187"/>
                    </a:lnTo>
                    <a:lnTo>
                      <a:pt x="851" y="1211"/>
                    </a:lnTo>
                    <a:lnTo>
                      <a:pt x="838" y="1225"/>
                    </a:lnTo>
                    <a:lnTo>
                      <a:pt x="829" y="1234"/>
                    </a:lnTo>
                    <a:lnTo>
                      <a:pt x="812" y="1258"/>
                    </a:lnTo>
                    <a:lnTo>
                      <a:pt x="795" y="1282"/>
                    </a:lnTo>
                    <a:lnTo>
                      <a:pt x="782" y="1291"/>
                    </a:lnTo>
                    <a:lnTo>
                      <a:pt x="774" y="1300"/>
                    </a:lnTo>
                    <a:lnTo>
                      <a:pt x="765" y="1310"/>
                    </a:lnTo>
                    <a:lnTo>
                      <a:pt x="757" y="1319"/>
                    </a:lnTo>
                    <a:lnTo>
                      <a:pt x="748" y="1334"/>
                    </a:lnTo>
                    <a:lnTo>
                      <a:pt x="735" y="1343"/>
                    </a:lnTo>
                    <a:lnTo>
                      <a:pt x="718" y="1362"/>
                    </a:lnTo>
                    <a:lnTo>
                      <a:pt x="710" y="1371"/>
                    </a:lnTo>
                    <a:lnTo>
                      <a:pt x="697" y="1376"/>
                    </a:lnTo>
                    <a:lnTo>
                      <a:pt x="680" y="1395"/>
                    </a:lnTo>
                    <a:lnTo>
                      <a:pt x="658" y="1414"/>
                    </a:lnTo>
                    <a:lnTo>
                      <a:pt x="641" y="1428"/>
                    </a:lnTo>
                    <a:lnTo>
                      <a:pt x="620" y="1442"/>
                    </a:lnTo>
                    <a:lnTo>
                      <a:pt x="611" y="1447"/>
                    </a:lnTo>
                    <a:lnTo>
                      <a:pt x="603" y="1456"/>
                    </a:lnTo>
                    <a:lnTo>
                      <a:pt x="594" y="1461"/>
                    </a:lnTo>
                    <a:lnTo>
                      <a:pt x="581" y="1471"/>
                    </a:lnTo>
                    <a:lnTo>
                      <a:pt x="564" y="1480"/>
                    </a:lnTo>
                    <a:lnTo>
                      <a:pt x="556" y="1485"/>
                    </a:lnTo>
                    <a:lnTo>
                      <a:pt x="547" y="1494"/>
                    </a:lnTo>
                    <a:lnTo>
                      <a:pt x="534" y="1499"/>
                    </a:lnTo>
                    <a:lnTo>
                      <a:pt x="526" y="1504"/>
                    </a:lnTo>
                    <a:lnTo>
                      <a:pt x="509" y="1513"/>
                    </a:lnTo>
                    <a:lnTo>
                      <a:pt x="491" y="1523"/>
                    </a:lnTo>
                    <a:lnTo>
                      <a:pt x="483" y="1523"/>
                    </a:lnTo>
                    <a:lnTo>
                      <a:pt x="470" y="1527"/>
                    </a:lnTo>
                    <a:lnTo>
                      <a:pt x="453" y="1537"/>
                    </a:lnTo>
                    <a:lnTo>
                      <a:pt x="436" y="1542"/>
                    </a:lnTo>
                    <a:lnTo>
                      <a:pt x="427" y="1542"/>
                    </a:lnTo>
                    <a:lnTo>
                      <a:pt x="419" y="1546"/>
                    </a:lnTo>
                    <a:lnTo>
                      <a:pt x="410" y="1546"/>
                    </a:lnTo>
                    <a:lnTo>
                      <a:pt x="402" y="1551"/>
                    </a:lnTo>
                    <a:lnTo>
                      <a:pt x="393" y="1551"/>
                    </a:lnTo>
                    <a:lnTo>
                      <a:pt x="385" y="1551"/>
                    </a:lnTo>
                    <a:lnTo>
                      <a:pt x="372" y="1556"/>
                    </a:lnTo>
                    <a:lnTo>
                      <a:pt x="359" y="1551"/>
                    </a:lnTo>
                    <a:lnTo>
                      <a:pt x="346" y="1551"/>
                    </a:lnTo>
                    <a:lnTo>
                      <a:pt x="337" y="1551"/>
                    </a:lnTo>
                    <a:lnTo>
                      <a:pt x="325" y="1546"/>
                    </a:lnTo>
                    <a:lnTo>
                      <a:pt x="312" y="1546"/>
                    </a:lnTo>
                    <a:lnTo>
                      <a:pt x="303" y="1542"/>
                    </a:lnTo>
                    <a:lnTo>
                      <a:pt x="290" y="1537"/>
                    </a:lnTo>
                    <a:lnTo>
                      <a:pt x="282" y="1537"/>
                    </a:lnTo>
                    <a:lnTo>
                      <a:pt x="269" y="1532"/>
                    </a:lnTo>
                    <a:lnTo>
                      <a:pt x="260" y="1527"/>
                    </a:lnTo>
                    <a:lnTo>
                      <a:pt x="248" y="1523"/>
                    </a:lnTo>
                    <a:lnTo>
                      <a:pt x="239" y="1518"/>
                    </a:lnTo>
                    <a:lnTo>
                      <a:pt x="226" y="1513"/>
                    </a:lnTo>
                    <a:lnTo>
                      <a:pt x="218" y="1504"/>
                    </a:lnTo>
                    <a:lnTo>
                      <a:pt x="209" y="1499"/>
                    </a:lnTo>
                    <a:lnTo>
                      <a:pt x="196" y="1494"/>
                    </a:lnTo>
                    <a:lnTo>
                      <a:pt x="192" y="1490"/>
                    </a:lnTo>
                    <a:lnTo>
                      <a:pt x="183" y="1480"/>
                    </a:lnTo>
                    <a:lnTo>
                      <a:pt x="171" y="1471"/>
                    </a:lnTo>
                    <a:lnTo>
                      <a:pt x="162" y="1466"/>
                    </a:lnTo>
                    <a:lnTo>
                      <a:pt x="158" y="1461"/>
                    </a:lnTo>
                    <a:lnTo>
                      <a:pt x="145" y="1447"/>
                    </a:lnTo>
                    <a:lnTo>
                      <a:pt x="136" y="1442"/>
                    </a:lnTo>
                    <a:lnTo>
                      <a:pt x="132" y="1433"/>
                    </a:lnTo>
                    <a:lnTo>
                      <a:pt x="124" y="1428"/>
                    </a:lnTo>
                    <a:lnTo>
                      <a:pt x="119" y="1423"/>
                    </a:lnTo>
                    <a:lnTo>
                      <a:pt x="115" y="1414"/>
                    </a:lnTo>
                    <a:lnTo>
                      <a:pt x="106" y="1409"/>
                    </a:lnTo>
                    <a:lnTo>
                      <a:pt x="102" y="1400"/>
                    </a:lnTo>
                    <a:lnTo>
                      <a:pt x="98" y="1395"/>
                    </a:lnTo>
                    <a:lnTo>
                      <a:pt x="89" y="1381"/>
                    </a:lnTo>
                    <a:lnTo>
                      <a:pt x="85" y="1371"/>
                    </a:lnTo>
                    <a:lnTo>
                      <a:pt x="77" y="1362"/>
                    </a:lnTo>
                    <a:lnTo>
                      <a:pt x="72" y="1352"/>
                    </a:lnTo>
                    <a:lnTo>
                      <a:pt x="68" y="1338"/>
                    </a:lnTo>
                    <a:lnTo>
                      <a:pt x="59" y="1329"/>
                    </a:lnTo>
                    <a:lnTo>
                      <a:pt x="55" y="1319"/>
                    </a:lnTo>
                    <a:lnTo>
                      <a:pt x="51" y="1305"/>
                    </a:lnTo>
                    <a:lnTo>
                      <a:pt x="47" y="1296"/>
                    </a:lnTo>
                    <a:lnTo>
                      <a:pt x="42" y="1282"/>
                    </a:lnTo>
                    <a:lnTo>
                      <a:pt x="38" y="1272"/>
                    </a:lnTo>
                    <a:lnTo>
                      <a:pt x="34" y="1258"/>
                    </a:lnTo>
                    <a:lnTo>
                      <a:pt x="29" y="1244"/>
                    </a:lnTo>
                    <a:lnTo>
                      <a:pt x="25" y="1234"/>
                    </a:lnTo>
                    <a:lnTo>
                      <a:pt x="21" y="1220"/>
                    </a:lnTo>
                    <a:lnTo>
                      <a:pt x="17" y="1206"/>
                    </a:lnTo>
                    <a:lnTo>
                      <a:pt x="17" y="1192"/>
                    </a:lnTo>
                    <a:lnTo>
                      <a:pt x="12" y="1182"/>
                    </a:lnTo>
                    <a:lnTo>
                      <a:pt x="8" y="1168"/>
                    </a:lnTo>
                    <a:lnTo>
                      <a:pt x="8" y="1154"/>
                    </a:lnTo>
                    <a:lnTo>
                      <a:pt x="8" y="1140"/>
                    </a:lnTo>
                    <a:lnTo>
                      <a:pt x="4" y="1126"/>
                    </a:lnTo>
                    <a:lnTo>
                      <a:pt x="4" y="1111"/>
                    </a:lnTo>
                    <a:lnTo>
                      <a:pt x="4" y="1097"/>
                    </a:lnTo>
                    <a:lnTo>
                      <a:pt x="0" y="1083"/>
                    </a:lnTo>
                    <a:lnTo>
                      <a:pt x="0" y="1069"/>
                    </a:lnTo>
                    <a:lnTo>
                      <a:pt x="0" y="1055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07"/>
                    </a:lnTo>
                    <a:lnTo>
                      <a:pt x="0" y="993"/>
                    </a:lnTo>
                    <a:lnTo>
                      <a:pt x="4" y="979"/>
                    </a:lnTo>
                    <a:lnTo>
                      <a:pt x="4" y="965"/>
                    </a:lnTo>
                    <a:lnTo>
                      <a:pt x="4" y="951"/>
                    </a:lnTo>
                    <a:lnTo>
                      <a:pt x="8" y="932"/>
                    </a:lnTo>
                    <a:lnTo>
                      <a:pt x="8" y="918"/>
                    </a:lnTo>
                    <a:lnTo>
                      <a:pt x="12" y="884"/>
                    </a:lnTo>
                    <a:lnTo>
                      <a:pt x="17" y="870"/>
                    </a:lnTo>
                    <a:lnTo>
                      <a:pt x="17" y="856"/>
                    </a:lnTo>
                    <a:lnTo>
                      <a:pt x="25" y="823"/>
                    </a:lnTo>
                    <a:lnTo>
                      <a:pt x="29" y="809"/>
                    </a:lnTo>
                    <a:lnTo>
                      <a:pt x="34" y="795"/>
                    </a:lnTo>
                    <a:lnTo>
                      <a:pt x="42" y="762"/>
                    </a:lnTo>
                    <a:lnTo>
                      <a:pt x="47" y="743"/>
                    </a:lnTo>
                    <a:lnTo>
                      <a:pt x="51" y="728"/>
                    </a:lnTo>
                    <a:lnTo>
                      <a:pt x="59" y="695"/>
                    </a:lnTo>
                    <a:lnTo>
                      <a:pt x="64" y="681"/>
                    </a:lnTo>
                    <a:lnTo>
                      <a:pt x="72" y="667"/>
                    </a:lnTo>
                    <a:lnTo>
                      <a:pt x="85" y="634"/>
                    </a:lnTo>
                    <a:lnTo>
                      <a:pt x="89" y="615"/>
                    </a:lnTo>
                    <a:lnTo>
                      <a:pt x="98" y="601"/>
                    </a:lnTo>
                    <a:lnTo>
                      <a:pt x="106" y="587"/>
                    </a:lnTo>
                    <a:lnTo>
                      <a:pt x="111" y="568"/>
                    </a:lnTo>
                    <a:lnTo>
                      <a:pt x="119" y="554"/>
                    </a:lnTo>
                    <a:lnTo>
                      <a:pt x="128" y="539"/>
                    </a:lnTo>
                    <a:lnTo>
                      <a:pt x="136" y="520"/>
                    </a:lnTo>
                    <a:lnTo>
                      <a:pt x="145" y="506"/>
                    </a:lnTo>
                    <a:lnTo>
                      <a:pt x="162" y="478"/>
                    </a:lnTo>
                    <a:lnTo>
                      <a:pt x="171" y="459"/>
                    </a:lnTo>
                    <a:lnTo>
                      <a:pt x="179" y="445"/>
                    </a:lnTo>
                    <a:lnTo>
                      <a:pt x="188" y="431"/>
                    </a:lnTo>
                    <a:lnTo>
                      <a:pt x="196" y="416"/>
                    </a:lnTo>
                    <a:lnTo>
                      <a:pt x="201" y="407"/>
                    </a:lnTo>
                    <a:lnTo>
                      <a:pt x="209" y="402"/>
                    </a:lnTo>
                    <a:lnTo>
                      <a:pt x="213" y="393"/>
                    </a:lnTo>
                    <a:lnTo>
                      <a:pt x="218" y="388"/>
                    </a:lnTo>
                    <a:lnTo>
                      <a:pt x="222" y="379"/>
                    </a:lnTo>
                    <a:lnTo>
                      <a:pt x="226" y="374"/>
                    </a:lnTo>
                    <a:lnTo>
                      <a:pt x="239" y="360"/>
                    </a:lnTo>
                    <a:lnTo>
                      <a:pt x="248" y="346"/>
                    </a:lnTo>
                    <a:lnTo>
                      <a:pt x="256" y="331"/>
                    </a:lnTo>
                    <a:lnTo>
                      <a:pt x="269" y="322"/>
                    </a:lnTo>
                    <a:lnTo>
                      <a:pt x="278" y="308"/>
                    </a:lnTo>
                    <a:lnTo>
                      <a:pt x="290" y="294"/>
                    </a:lnTo>
                    <a:lnTo>
                      <a:pt x="299" y="279"/>
                    </a:lnTo>
                    <a:lnTo>
                      <a:pt x="312" y="270"/>
                    </a:lnTo>
                    <a:lnTo>
                      <a:pt x="320" y="256"/>
                    </a:lnTo>
                    <a:lnTo>
                      <a:pt x="342" y="237"/>
                    </a:lnTo>
                    <a:lnTo>
                      <a:pt x="355" y="227"/>
                    </a:lnTo>
                    <a:lnTo>
                      <a:pt x="363" y="213"/>
                    </a:lnTo>
                    <a:lnTo>
                      <a:pt x="385" y="194"/>
                    </a:lnTo>
                    <a:lnTo>
                      <a:pt x="397" y="185"/>
                    </a:lnTo>
                    <a:lnTo>
                      <a:pt x="406" y="175"/>
                    </a:lnTo>
                    <a:lnTo>
                      <a:pt x="427" y="161"/>
                    </a:lnTo>
                    <a:lnTo>
                      <a:pt x="440" y="152"/>
                    </a:lnTo>
                    <a:lnTo>
                      <a:pt x="449" y="142"/>
                    </a:lnTo>
                    <a:lnTo>
                      <a:pt x="462" y="133"/>
                    </a:lnTo>
                    <a:lnTo>
                      <a:pt x="470" y="128"/>
                    </a:lnTo>
                    <a:lnTo>
                      <a:pt x="496" y="109"/>
                    </a:lnTo>
                    <a:lnTo>
                      <a:pt x="517" y="95"/>
                    </a:lnTo>
                    <a:lnTo>
                      <a:pt x="539" y="86"/>
                    </a:lnTo>
                    <a:lnTo>
                      <a:pt x="551" y="76"/>
                    </a:lnTo>
                    <a:lnTo>
                      <a:pt x="560" y="71"/>
                    </a:lnTo>
                    <a:lnTo>
                      <a:pt x="573" y="67"/>
                    </a:lnTo>
                    <a:lnTo>
                      <a:pt x="586" y="62"/>
                    </a:lnTo>
                    <a:lnTo>
                      <a:pt x="607" y="48"/>
                    </a:lnTo>
                    <a:lnTo>
                      <a:pt x="628" y="38"/>
                    </a:lnTo>
                    <a:lnTo>
                      <a:pt x="641" y="34"/>
                    </a:lnTo>
                    <a:lnTo>
                      <a:pt x="650" y="34"/>
                    </a:lnTo>
                    <a:lnTo>
                      <a:pt x="663" y="29"/>
                    </a:lnTo>
                    <a:lnTo>
                      <a:pt x="675" y="24"/>
                    </a:lnTo>
                    <a:lnTo>
                      <a:pt x="684" y="19"/>
                    </a:lnTo>
                    <a:lnTo>
                      <a:pt x="697" y="19"/>
                    </a:lnTo>
                    <a:lnTo>
                      <a:pt x="718" y="15"/>
                    </a:lnTo>
                    <a:lnTo>
                      <a:pt x="731" y="10"/>
                    </a:lnTo>
                    <a:lnTo>
                      <a:pt x="740" y="10"/>
                    </a:lnTo>
                    <a:lnTo>
                      <a:pt x="765" y="5"/>
                    </a:lnTo>
                    <a:lnTo>
                      <a:pt x="774" y="5"/>
                    </a:lnTo>
                    <a:lnTo>
                      <a:pt x="787" y="5"/>
                    </a:lnTo>
                    <a:lnTo>
                      <a:pt x="795" y="0"/>
                    </a:lnTo>
                    <a:lnTo>
                      <a:pt x="808" y="0"/>
                    </a:lnTo>
                    <a:lnTo>
                      <a:pt x="817" y="0"/>
                    </a:lnTo>
                    <a:lnTo>
                      <a:pt x="829" y="0"/>
                    </a:lnTo>
                    <a:lnTo>
                      <a:pt x="838" y="5"/>
                    </a:lnTo>
                    <a:lnTo>
                      <a:pt x="851" y="5"/>
                    </a:lnTo>
                    <a:lnTo>
                      <a:pt x="859" y="5"/>
                    </a:lnTo>
                    <a:lnTo>
                      <a:pt x="872" y="5"/>
                    </a:lnTo>
                    <a:lnTo>
                      <a:pt x="881" y="5"/>
                    </a:lnTo>
                    <a:lnTo>
                      <a:pt x="889" y="10"/>
                    </a:lnTo>
                    <a:lnTo>
                      <a:pt x="902" y="10"/>
                    </a:lnTo>
                    <a:lnTo>
                      <a:pt x="911" y="15"/>
                    </a:lnTo>
                    <a:lnTo>
                      <a:pt x="924" y="15"/>
                    </a:lnTo>
                    <a:lnTo>
                      <a:pt x="932" y="19"/>
                    </a:lnTo>
                    <a:lnTo>
                      <a:pt x="941" y="24"/>
                    </a:lnTo>
                    <a:lnTo>
                      <a:pt x="949" y="29"/>
                    </a:lnTo>
                    <a:lnTo>
                      <a:pt x="962" y="29"/>
                    </a:lnTo>
                    <a:lnTo>
                      <a:pt x="971" y="34"/>
                    </a:lnTo>
                    <a:lnTo>
                      <a:pt x="979" y="38"/>
                    </a:lnTo>
                    <a:lnTo>
                      <a:pt x="988" y="43"/>
                    </a:lnTo>
                    <a:lnTo>
                      <a:pt x="996" y="48"/>
                    </a:lnTo>
                    <a:lnTo>
                      <a:pt x="1009" y="52"/>
                    </a:lnTo>
                    <a:lnTo>
                      <a:pt x="1013" y="57"/>
                    </a:lnTo>
                    <a:lnTo>
                      <a:pt x="1022" y="67"/>
                    </a:lnTo>
                    <a:lnTo>
                      <a:pt x="1039" y="76"/>
                    </a:lnTo>
                    <a:lnTo>
                      <a:pt x="1048" y="81"/>
                    </a:lnTo>
                    <a:lnTo>
                      <a:pt x="1056" y="90"/>
                    </a:lnTo>
                    <a:lnTo>
                      <a:pt x="1060" y="95"/>
                    </a:lnTo>
                    <a:lnTo>
                      <a:pt x="1069" y="100"/>
                    </a:lnTo>
                    <a:lnTo>
                      <a:pt x="1073" y="109"/>
                    </a:lnTo>
                    <a:lnTo>
                      <a:pt x="1082" y="119"/>
                    </a:lnTo>
                    <a:lnTo>
                      <a:pt x="1086" y="128"/>
                    </a:lnTo>
                    <a:lnTo>
                      <a:pt x="1095" y="142"/>
                    </a:lnTo>
                    <a:lnTo>
                      <a:pt x="1099" y="152"/>
                    </a:lnTo>
                    <a:lnTo>
                      <a:pt x="1103" y="161"/>
                    </a:lnTo>
                    <a:lnTo>
                      <a:pt x="1107" y="171"/>
                    </a:lnTo>
                    <a:lnTo>
                      <a:pt x="1112" y="185"/>
                    </a:lnTo>
                    <a:lnTo>
                      <a:pt x="1116" y="194"/>
                    </a:lnTo>
                    <a:lnTo>
                      <a:pt x="1120" y="208"/>
                    </a:lnTo>
                    <a:lnTo>
                      <a:pt x="1125" y="218"/>
                    </a:lnTo>
                    <a:lnTo>
                      <a:pt x="1129" y="232"/>
                    </a:lnTo>
                    <a:lnTo>
                      <a:pt x="1129" y="246"/>
                    </a:lnTo>
                    <a:lnTo>
                      <a:pt x="1133" y="256"/>
                    </a:lnTo>
                    <a:lnTo>
                      <a:pt x="1137" y="270"/>
                    </a:lnTo>
                    <a:lnTo>
                      <a:pt x="1137" y="284"/>
                    </a:lnTo>
                    <a:lnTo>
                      <a:pt x="1142" y="298"/>
                    </a:lnTo>
                    <a:lnTo>
                      <a:pt x="1142" y="312"/>
                    </a:lnTo>
                    <a:lnTo>
                      <a:pt x="1142" y="322"/>
                    </a:lnTo>
                    <a:lnTo>
                      <a:pt x="1146" y="336"/>
                    </a:lnTo>
                    <a:lnTo>
                      <a:pt x="1146" y="350"/>
                    </a:lnTo>
                    <a:lnTo>
                      <a:pt x="1146" y="364"/>
                    </a:lnTo>
                    <a:lnTo>
                      <a:pt x="1146" y="379"/>
                    </a:lnTo>
                    <a:lnTo>
                      <a:pt x="1146" y="398"/>
                    </a:lnTo>
                    <a:lnTo>
                      <a:pt x="1146" y="426"/>
                    </a:lnTo>
                    <a:lnTo>
                      <a:pt x="1146" y="440"/>
                    </a:lnTo>
                    <a:lnTo>
                      <a:pt x="1146" y="454"/>
                    </a:lnTo>
                    <a:lnTo>
                      <a:pt x="1146" y="473"/>
                    </a:lnTo>
                    <a:lnTo>
                      <a:pt x="1142" y="487"/>
                    </a:lnTo>
                    <a:lnTo>
                      <a:pt x="1142" y="502"/>
                    </a:lnTo>
                    <a:lnTo>
                      <a:pt x="1137" y="520"/>
                    </a:lnTo>
                    <a:lnTo>
                      <a:pt x="1137" y="535"/>
                    </a:lnTo>
                    <a:lnTo>
                      <a:pt x="1133" y="549"/>
                    </a:lnTo>
                    <a:lnTo>
                      <a:pt x="1133" y="568"/>
                    </a:lnTo>
                    <a:lnTo>
                      <a:pt x="1129" y="582"/>
                    </a:lnTo>
                    <a:lnTo>
                      <a:pt x="1125" y="601"/>
                    </a:lnTo>
                    <a:lnTo>
                      <a:pt x="1125" y="615"/>
                    </a:lnTo>
                    <a:lnTo>
                      <a:pt x="1120" y="634"/>
                    </a:lnTo>
                    <a:lnTo>
                      <a:pt x="1116" y="648"/>
                    </a:lnTo>
                    <a:lnTo>
                      <a:pt x="1107" y="681"/>
                    </a:lnTo>
                    <a:lnTo>
                      <a:pt x="1103" y="700"/>
                    </a:lnTo>
                    <a:lnTo>
                      <a:pt x="1099" y="714"/>
                    </a:lnTo>
                    <a:lnTo>
                      <a:pt x="1086" y="747"/>
                    </a:lnTo>
                    <a:lnTo>
                      <a:pt x="1082" y="766"/>
                    </a:lnTo>
                    <a:lnTo>
                      <a:pt x="1078" y="785"/>
                    </a:lnTo>
                    <a:lnTo>
                      <a:pt x="1069" y="799"/>
                    </a:lnTo>
                    <a:lnTo>
                      <a:pt x="1065" y="818"/>
                    </a:lnTo>
                    <a:lnTo>
                      <a:pt x="1052" y="851"/>
                    </a:lnTo>
                    <a:lnTo>
                      <a:pt x="1035" y="884"/>
                    </a:lnTo>
                    <a:lnTo>
                      <a:pt x="1030" y="903"/>
                    </a:lnTo>
                    <a:lnTo>
                      <a:pt x="1022" y="922"/>
                    </a:lnTo>
                    <a:lnTo>
                      <a:pt x="1013" y="936"/>
                    </a:lnTo>
                    <a:lnTo>
                      <a:pt x="1005" y="955"/>
                    </a:lnTo>
                    <a:lnTo>
                      <a:pt x="988" y="988"/>
                    </a:lnTo>
                    <a:lnTo>
                      <a:pt x="979" y="1007"/>
                    </a:lnTo>
                    <a:lnTo>
                      <a:pt x="971" y="1022"/>
                    </a:lnTo>
                    <a:lnTo>
                      <a:pt x="962" y="1040"/>
                    </a:lnTo>
                    <a:lnTo>
                      <a:pt x="953" y="1055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340"/>
              <p:cNvSpPr>
                <a:spLocks noChangeAspect="1"/>
              </p:cNvSpPr>
              <p:nvPr/>
            </p:nvSpPr>
            <p:spPr bwMode="auto">
              <a:xfrm>
                <a:off x="2104" y="462"/>
                <a:ext cx="1120" cy="1551"/>
              </a:xfrm>
              <a:custGeom>
                <a:avLst/>
                <a:gdLst>
                  <a:gd name="T0" fmla="*/ 876 w 1120"/>
                  <a:gd name="T1" fmla="*/ 1102 h 1551"/>
                  <a:gd name="T2" fmla="*/ 808 w 1120"/>
                  <a:gd name="T3" fmla="*/ 1201 h 1551"/>
                  <a:gd name="T4" fmla="*/ 748 w 1120"/>
                  <a:gd name="T5" fmla="*/ 1281 h 1551"/>
                  <a:gd name="T6" fmla="*/ 658 w 1120"/>
                  <a:gd name="T7" fmla="*/ 1376 h 1551"/>
                  <a:gd name="T8" fmla="*/ 586 w 1120"/>
                  <a:gd name="T9" fmla="*/ 1437 h 1551"/>
                  <a:gd name="T10" fmla="*/ 500 w 1120"/>
                  <a:gd name="T11" fmla="*/ 1499 h 1551"/>
                  <a:gd name="T12" fmla="*/ 440 w 1120"/>
                  <a:gd name="T13" fmla="*/ 1527 h 1551"/>
                  <a:gd name="T14" fmla="*/ 406 w 1120"/>
                  <a:gd name="T15" fmla="*/ 1541 h 1551"/>
                  <a:gd name="T16" fmla="*/ 350 w 1120"/>
                  <a:gd name="T17" fmla="*/ 1546 h 1551"/>
                  <a:gd name="T18" fmla="*/ 295 w 1120"/>
                  <a:gd name="T19" fmla="*/ 1537 h 1551"/>
                  <a:gd name="T20" fmla="*/ 243 w 1120"/>
                  <a:gd name="T21" fmla="*/ 1513 h 1551"/>
                  <a:gd name="T22" fmla="*/ 196 w 1120"/>
                  <a:gd name="T23" fmla="*/ 1485 h 1551"/>
                  <a:gd name="T24" fmla="*/ 154 w 1120"/>
                  <a:gd name="T25" fmla="*/ 1451 h 1551"/>
                  <a:gd name="T26" fmla="*/ 119 w 1120"/>
                  <a:gd name="T27" fmla="*/ 1414 h 1551"/>
                  <a:gd name="T28" fmla="*/ 81 w 1120"/>
                  <a:gd name="T29" fmla="*/ 1362 h 1551"/>
                  <a:gd name="T30" fmla="*/ 55 w 1120"/>
                  <a:gd name="T31" fmla="*/ 1310 h 1551"/>
                  <a:gd name="T32" fmla="*/ 29 w 1120"/>
                  <a:gd name="T33" fmla="*/ 1248 h 1551"/>
                  <a:gd name="T34" fmla="*/ 17 w 1120"/>
                  <a:gd name="T35" fmla="*/ 1182 h 1551"/>
                  <a:gd name="T36" fmla="*/ 4 w 1120"/>
                  <a:gd name="T37" fmla="*/ 1116 h 1551"/>
                  <a:gd name="T38" fmla="*/ 0 w 1120"/>
                  <a:gd name="T39" fmla="*/ 1045 h 1551"/>
                  <a:gd name="T40" fmla="*/ 4 w 1120"/>
                  <a:gd name="T41" fmla="*/ 955 h 1551"/>
                  <a:gd name="T42" fmla="*/ 17 w 1120"/>
                  <a:gd name="T43" fmla="*/ 861 h 1551"/>
                  <a:gd name="T44" fmla="*/ 34 w 1120"/>
                  <a:gd name="T45" fmla="*/ 780 h 1551"/>
                  <a:gd name="T46" fmla="*/ 59 w 1120"/>
                  <a:gd name="T47" fmla="*/ 705 h 1551"/>
                  <a:gd name="T48" fmla="*/ 94 w 1120"/>
                  <a:gd name="T49" fmla="*/ 605 h 1551"/>
                  <a:gd name="T50" fmla="*/ 141 w 1120"/>
                  <a:gd name="T51" fmla="*/ 511 h 1551"/>
                  <a:gd name="T52" fmla="*/ 183 w 1120"/>
                  <a:gd name="T53" fmla="*/ 435 h 1551"/>
                  <a:gd name="T54" fmla="*/ 222 w 1120"/>
                  <a:gd name="T55" fmla="*/ 378 h 1551"/>
                  <a:gd name="T56" fmla="*/ 273 w 1120"/>
                  <a:gd name="T57" fmla="*/ 312 h 1551"/>
                  <a:gd name="T58" fmla="*/ 325 w 1120"/>
                  <a:gd name="T59" fmla="*/ 251 h 1551"/>
                  <a:gd name="T60" fmla="*/ 385 w 1120"/>
                  <a:gd name="T61" fmla="*/ 189 h 1551"/>
                  <a:gd name="T62" fmla="*/ 440 w 1120"/>
                  <a:gd name="T63" fmla="*/ 147 h 1551"/>
                  <a:gd name="T64" fmla="*/ 496 w 1120"/>
                  <a:gd name="T65" fmla="*/ 109 h 1551"/>
                  <a:gd name="T66" fmla="*/ 560 w 1120"/>
                  <a:gd name="T67" fmla="*/ 66 h 1551"/>
                  <a:gd name="T68" fmla="*/ 637 w 1120"/>
                  <a:gd name="T69" fmla="*/ 33 h 1551"/>
                  <a:gd name="T70" fmla="*/ 718 w 1120"/>
                  <a:gd name="T71" fmla="*/ 10 h 1551"/>
                  <a:gd name="T72" fmla="*/ 782 w 1120"/>
                  <a:gd name="T73" fmla="*/ 0 h 1551"/>
                  <a:gd name="T74" fmla="*/ 847 w 1120"/>
                  <a:gd name="T75" fmla="*/ 0 h 1551"/>
                  <a:gd name="T76" fmla="*/ 898 w 1120"/>
                  <a:gd name="T77" fmla="*/ 10 h 1551"/>
                  <a:gd name="T78" fmla="*/ 945 w 1120"/>
                  <a:gd name="T79" fmla="*/ 24 h 1551"/>
                  <a:gd name="T80" fmla="*/ 992 w 1120"/>
                  <a:gd name="T81" fmla="*/ 47 h 1551"/>
                  <a:gd name="T82" fmla="*/ 1039 w 1120"/>
                  <a:gd name="T83" fmla="*/ 76 h 1551"/>
                  <a:gd name="T84" fmla="*/ 1069 w 1120"/>
                  <a:gd name="T85" fmla="*/ 118 h 1551"/>
                  <a:gd name="T86" fmla="*/ 1090 w 1120"/>
                  <a:gd name="T87" fmla="*/ 170 h 1551"/>
                  <a:gd name="T88" fmla="*/ 1107 w 1120"/>
                  <a:gd name="T89" fmla="*/ 232 h 1551"/>
                  <a:gd name="T90" fmla="*/ 1116 w 1120"/>
                  <a:gd name="T91" fmla="*/ 293 h 1551"/>
                  <a:gd name="T92" fmla="*/ 1116 w 1120"/>
                  <a:gd name="T93" fmla="*/ 378 h 1551"/>
                  <a:gd name="T94" fmla="*/ 1112 w 1120"/>
                  <a:gd name="T95" fmla="*/ 468 h 1551"/>
                  <a:gd name="T96" fmla="*/ 1095 w 1120"/>
                  <a:gd name="T97" fmla="*/ 563 h 1551"/>
                  <a:gd name="T98" fmla="*/ 1069 w 1120"/>
                  <a:gd name="T99" fmla="*/ 662 h 1551"/>
                  <a:gd name="T100" fmla="*/ 1039 w 1120"/>
                  <a:gd name="T101" fmla="*/ 761 h 1551"/>
                  <a:gd name="T102" fmla="*/ 992 w 1120"/>
                  <a:gd name="T103" fmla="*/ 884 h 1551"/>
                  <a:gd name="T104" fmla="*/ 936 w 1120"/>
                  <a:gd name="T105" fmla="*/ 1002 h 155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20"/>
                  <a:gd name="T160" fmla="*/ 0 h 1551"/>
                  <a:gd name="T161" fmla="*/ 1120 w 1120"/>
                  <a:gd name="T162" fmla="*/ 1551 h 155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20" h="1551">
                    <a:moveTo>
                      <a:pt x="915" y="1035"/>
                    </a:moveTo>
                    <a:lnTo>
                      <a:pt x="915" y="1035"/>
                    </a:lnTo>
                    <a:lnTo>
                      <a:pt x="902" y="1064"/>
                    </a:lnTo>
                    <a:lnTo>
                      <a:pt x="885" y="1087"/>
                    </a:lnTo>
                    <a:lnTo>
                      <a:pt x="876" y="1102"/>
                    </a:lnTo>
                    <a:lnTo>
                      <a:pt x="868" y="1116"/>
                    </a:lnTo>
                    <a:lnTo>
                      <a:pt x="851" y="1139"/>
                    </a:lnTo>
                    <a:lnTo>
                      <a:pt x="834" y="1163"/>
                    </a:lnTo>
                    <a:lnTo>
                      <a:pt x="817" y="1191"/>
                    </a:lnTo>
                    <a:lnTo>
                      <a:pt x="808" y="1201"/>
                    </a:lnTo>
                    <a:lnTo>
                      <a:pt x="799" y="1215"/>
                    </a:lnTo>
                    <a:lnTo>
                      <a:pt x="791" y="1225"/>
                    </a:lnTo>
                    <a:lnTo>
                      <a:pt x="782" y="1234"/>
                    </a:lnTo>
                    <a:lnTo>
                      <a:pt x="765" y="1258"/>
                    </a:lnTo>
                    <a:lnTo>
                      <a:pt x="748" y="1281"/>
                    </a:lnTo>
                    <a:lnTo>
                      <a:pt x="731" y="1300"/>
                    </a:lnTo>
                    <a:lnTo>
                      <a:pt x="710" y="1319"/>
                    </a:lnTo>
                    <a:lnTo>
                      <a:pt x="693" y="1338"/>
                    </a:lnTo>
                    <a:lnTo>
                      <a:pt x="675" y="1357"/>
                    </a:lnTo>
                    <a:lnTo>
                      <a:pt x="658" y="1376"/>
                    </a:lnTo>
                    <a:lnTo>
                      <a:pt x="641" y="1390"/>
                    </a:lnTo>
                    <a:lnTo>
                      <a:pt x="620" y="1409"/>
                    </a:lnTo>
                    <a:lnTo>
                      <a:pt x="603" y="1423"/>
                    </a:lnTo>
                    <a:lnTo>
                      <a:pt x="594" y="1433"/>
                    </a:lnTo>
                    <a:lnTo>
                      <a:pt x="586" y="1437"/>
                    </a:lnTo>
                    <a:lnTo>
                      <a:pt x="568" y="1451"/>
                    </a:lnTo>
                    <a:lnTo>
                      <a:pt x="551" y="1466"/>
                    </a:lnTo>
                    <a:lnTo>
                      <a:pt x="534" y="1475"/>
                    </a:lnTo>
                    <a:lnTo>
                      <a:pt x="517" y="1489"/>
                    </a:lnTo>
                    <a:lnTo>
                      <a:pt x="500" y="1499"/>
                    </a:lnTo>
                    <a:lnTo>
                      <a:pt x="491" y="1503"/>
                    </a:lnTo>
                    <a:lnTo>
                      <a:pt x="483" y="1508"/>
                    </a:lnTo>
                    <a:lnTo>
                      <a:pt x="466" y="1518"/>
                    </a:lnTo>
                    <a:lnTo>
                      <a:pt x="449" y="1522"/>
                    </a:lnTo>
                    <a:lnTo>
                      <a:pt x="440" y="1527"/>
                    </a:lnTo>
                    <a:lnTo>
                      <a:pt x="436" y="1532"/>
                    </a:lnTo>
                    <a:lnTo>
                      <a:pt x="427" y="1537"/>
                    </a:lnTo>
                    <a:lnTo>
                      <a:pt x="419" y="1537"/>
                    </a:lnTo>
                    <a:lnTo>
                      <a:pt x="410" y="1541"/>
                    </a:lnTo>
                    <a:lnTo>
                      <a:pt x="406" y="1541"/>
                    </a:lnTo>
                    <a:lnTo>
                      <a:pt x="397" y="1546"/>
                    </a:lnTo>
                    <a:lnTo>
                      <a:pt x="389" y="1546"/>
                    </a:lnTo>
                    <a:lnTo>
                      <a:pt x="376" y="1551"/>
                    </a:lnTo>
                    <a:lnTo>
                      <a:pt x="363" y="1546"/>
                    </a:lnTo>
                    <a:lnTo>
                      <a:pt x="350" y="1546"/>
                    </a:lnTo>
                    <a:lnTo>
                      <a:pt x="342" y="1546"/>
                    </a:lnTo>
                    <a:lnTo>
                      <a:pt x="329" y="1541"/>
                    </a:lnTo>
                    <a:lnTo>
                      <a:pt x="316" y="1541"/>
                    </a:lnTo>
                    <a:lnTo>
                      <a:pt x="308" y="1537"/>
                    </a:lnTo>
                    <a:lnTo>
                      <a:pt x="295" y="1537"/>
                    </a:lnTo>
                    <a:lnTo>
                      <a:pt x="286" y="1532"/>
                    </a:lnTo>
                    <a:lnTo>
                      <a:pt x="273" y="1527"/>
                    </a:lnTo>
                    <a:lnTo>
                      <a:pt x="265" y="1522"/>
                    </a:lnTo>
                    <a:lnTo>
                      <a:pt x="252" y="1518"/>
                    </a:lnTo>
                    <a:lnTo>
                      <a:pt x="243" y="1513"/>
                    </a:lnTo>
                    <a:lnTo>
                      <a:pt x="231" y="1508"/>
                    </a:lnTo>
                    <a:lnTo>
                      <a:pt x="222" y="1503"/>
                    </a:lnTo>
                    <a:lnTo>
                      <a:pt x="213" y="1499"/>
                    </a:lnTo>
                    <a:lnTo>
                      <a:pt x="201" y="1489"/>
                    </a:lnTo>
                    <a:lnTo>
                      <a:pt x="196" y="1485"/>
                    </a:lnTo>
                    <a:lnTo>
                      <a:pt x="188" y="1480"/>
                    </a:lnTo>
                    <a:lnTo>
                      <a:pt x="183" y="1475"/>
                    </a:lnTo>
                    <a:lnTo>
                      <a:pt x="175" y="1470"/>
                    </a:lnTo>
                    <a:lnTo>
                      <a:pt x="162" y="1456"/>
                    </a:lnTo>
                    <a:lnTo>
                      <a:pt x="154" y="1451"/>
                    </a:lnTo>
                    <a:lnTo>
                      <a:pt x="149" y="1447"/>
                    </a:lnTo>
                    <a:lnTo>
                      <a:pt x="136" y="1433"/>
                    </a:lnTo>
                    <a:lnTo>
                      <a:pt x="132" y="1428"/>
                    </a:lnTo>
                    <a:lnTo>
                      <a:pt x="124" y="1423"/>
                    </a:lnTo>
                    <a:lnTo>
                      <a:pt x="119" y="1414"/>
                    </a:lnTo>
                    <a:lnTo>
                      <a:pt x="115" y="1409"/>
                    </a:lnTo>
                    <a:lnTo>
                      <a:pt x="102" y="1395"/>
                    </a:lnTo>
                    <a:lnTo>
                      <a:pt x="94" y="1385"/>
                    </a:lnTo>
                    <a:lnTo>
                      <a:pt x="89" y="1371"/>
                    </a:lnTo>
                    <a:lnTo>
                      <a:pt x="81" y="1362"/>
                    </a:lnTo>
                    <a:lnTo>
                      <a:pt x="77" y="1352"/>
                    </a:lnTo>
                    <a:lnTo>
                      <a:pt x="68" y="1343"/>
                    </a:lnTo>
                    <a:lnTo>
                      <a:pt x="64" y="1329"/>
                    </a:lnTo>
                    <a:lnTo>
                      <a:pt x="59" y="1319"/>
                    </a:lnTo>
                    <a:lnTo>
                      <a:pt x="55" y="1310"/>
                    </a:lnTo>
                    <a:lnTo>
                      <a:pt x="47" y="1295"/>
                    </a:lnTo>
                    <a:lnTo>
                      <a:pt x="42" y="1286"/>
                    </a:lnTo>
                    <a:lnTo>
                      <a:pt x="38" y="1272"/>
                    </a:lnTo>
                    <a:lnTo>
                      <a:pt x="34" y="1262"/>
                    </a:lnTo>
                    <a:lnTo>
                      <a:pt x="29" y="1248"/>
                    </a:lnTo>
                    <a:lnTo>
                      <a:pt x="25" y="1234"/>
                    </a:lnTo>
                    <a:lnTo>
                      <a:pt x="25" y="1225"/>
                    </a:lnTo>
                    <a:lnTo>
                      <a:pt x="21" y="1210"/>
                    </a:lnTo>
                    <a:lnTo>
                      <a:pt x="17" y="1196"/>
                    </a:lnTo>
                    <a:lnTo>
                      <a:pt x="17" y="1182"/>
                    </a:lnTo>
                    <a:lnTo>
                      <a:pt x="12" y="1168"/>
                    </a:lnTo>
                    <a:lnTo>
                      <a:pt x="8" y="1158"/>
                    </a:lnTo>
                    <a:lnTo>
                      <a:pt x="8" y="1144"/>
                    </a:lnTo>
                    <a:lnTo>
                      <a:pt x="8" y="1130"/>
                    </a:lnTo>
                    <a:lnTo>
                      <a:pt x="4" y="1116"/>
                    </a:lnTo>
                    <a:lnTo>
                      <a:pt x="4" y="1102"/>
                    </a:lnTo>
                    <a:lnTo>
                      <a:pt x="4" y="1087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5"/>
                    </a:lnTo>
                    <a:lnTo>
                      <a:pt x="0" y="1026"/>
                    </a:lnTo>
                    <a:lnTo>
                      <a:pt x="0" y="1012"/>
                    </a:lnTo>
                    <a:lnTo>
                      <a:pt x="4" y="983"/>
                    </a:lnTo>
                    <a:lnTo>
                      <a:pt x="4" y="969"/>
                    </a:lnTo>
                    <a:lnTo>
                      <a:pt x="4" y="955"/>
                    </a:lnTo>
                    <a:lnTo>
                      <a:pt x="8" y="922"/>
                    </a:lnTo>
                    <a:lnTo>
                      <a:pt x="8" y="908"/>
                    </a:lnTo>
                    <a:lnTo>
                      <a:pt x="12" y="894"/>
                    </a:lnTo>
                    <a:lnTo>
                      <a:pt x="12" y="875"/>
                    </a:lnTo>
                    <a:lnTo>
                      <a:pt x="17" y="861"/>
                    </a:lnTo>
                    <a:lnTo>
                      <a:pt x="21" y="846"/>
                    </a:lnTo>
                    <a:lnTo>
                      <a:pt x="21" y="827"/>
                    </a:lnTo>
                    <a:lnTo>
                      <a:pt x="25" y="813"/>
                    </a:lnTo>
                    <a:lnTo>
                      <a:pt x="29" y="799"/>
                    </a:lnTo>
                    <a:lnTo>
                      <a:pt x="34" y="780"/>
                    </a:lnTo>
                    <a:lnTo>
                      <a:pt x="38" y="766"/>
                    </a:lnTo>
                    <a:lnTo>
                      <a:pt x="42" y="752"/>
                    </a:lnTo>
                    <a:lnTo>
                      <a:pt x="47" y="733"/>
                    </a:lnTo>
                    <a:lnTo>
                      <a:pt x="51" y="719"/>
                    </a:lnTo>
                    <a:lnTo>
                      <a:pt x="59" y="705"/>
                    </a:lnTo>
                    <a:lnTo>
                      <a:pt x="64" y="686"/>
                    </a:lnTo>
                    <a:lnTo>
                      <a:pt x="68" y="671"/>
                    </a:lnTo>
                    <a:lnTo>
                      <a:pt x="81" y="638"/>
                    </a:lnTo>
                    <a:lnTo>
                      <a:pt x="85" y="624"/>
                    </a:lnTo>
                    <a:lnTo>
                      <a:pt x="94" y="605"/>
                    </a:lnTo>
                    <a:lnTo>
                      <a:pt x="106" y="577"/>
                    </a:lnTo>
                    <a:lnTo>
                      <a:pt x="115" y="558"/>
                    </a:lnTo>
                    <a:lnTo>
                      <a:pt x="124" y="544"/>
                    </a:lnTo>
                    <a:lnTo>
                      <a:pt x="132" y="530"/>
                    </a:lnTo>
                    <a:lnTo>
                      <a:pt x="141" y="511"/>
                    </a:lnTo>
                    <a:lnTo>
                      <a:pt x="149" y="497"/>
                    </a:lnTo>
                    <a:lnTo>
                      <a:pt x="158" y="482"/>
                    </a:lnTo>
                    <a:lnTo>
                      <a:pt x="166" y="468"/>
                    </a:lnTo>
                    <a:lnTo>
                      <a:pt x="175" y="449"/>
                    </a:lnTo>
                    <a:lnTo>
                      <a:pt x="183" y="435"/>
                    </a:lnTo>
                    <a:lnTo>
                      <a:pt x="192" y="421"/>
                    </a:lnTo>
                    <a:lnTo>
                      <a:pt x="201" y="407"/>
                    </a:lnTo>
                    <a:lnTo>
                      <a:pt x="205" y="402"/>
                    </a:lnTo>
                    <a:lnTo>
                      <a:pt x="209" y="393"/>
                    </a:lnTo>
                    <a:lnTo>
                      <a:pt x="222" y="378"/>
                    </a:lnTo>
                    <a:lnTo>
                      <a:pt x="231" y="364"/>
                    </a:lnTo>
                    <a:lnTo>
                      <a:pt x="239" y="350"/>
                    </a:lnTo>
                    <a:lnTo>
                      <a:pt x="252" y="341"/>
                    </a:lnTo>
                    <a:lnTo>
                      <a:pt x="260" y="326"/>
                    </a:lnTo>
                    <a:lnTo>
                      <a:pt x="273" y="312"/>
                    </a:lnTo>
                    <a:lnTo>
                      <a:pt x="282" y="298"/>
                    </a:lnTo>
                    <a:lnTo>
                      <a:pt x="290" y="289"/>
                    </a:lnTo>
                    <a:lnTo>
                      <a:pt x="303" y="274"/>
                    </a:lnTo>
                    <a:lnTo>
                      <a:pt x="316" y="265"/>
                    </a:lnTo>
                    <a:lnTo>
                      <a:pt x="325" y="251"/>
                    </a:lnTo>
                    <a:lnTo>
                      <a:pt x="333" y="241"/>
                    </a:lnTo>
                    <a:lnTo>
                      <a:pt x="346" y="232"/>
                    </a:lnTo>
                    <a:lnTo>
                      <a:pt x="355" y="222"/>
                    </a:lnTo>
                    <a:lnTo>
                      <a:pt x="376" y="199"/>
                    </a:lnTo>
                    <a:lnTo>
                      <a:pt x="385" y="189"/>
                    </a:lnTo>
                    <a:lnTo>
                      <a:pt x="397" y="180"/>
                    </a:lnTo>
                    <a:lnTo>
                      <a:pt x="406" y="170"/>
                    </a:lnTo>
                    <a:lnTo>
                      <a:pt x="419" y="166"/>
                    </a:lnTo>
                    <a:lnTo>
                      <a:pt x="427" y="156"/>
                    </a:lnTo>
                    <a:lnTo>
                      <a:pt x="440" y="147"/>
                    </a:lnTo>
                    <a:lnTo>
                      <a:pt x="449" y="137"/>
                    </a:lnTo>
                    <a:lnTo>
                      <a:pt x="462" y="133"/>
                    </a:lnTo>
                    <a:lnTo>
                      <a:pt x="474" y="123"/>
                    </a:lnTo>
                    <a:lnTo>
                      <a:pt x="483" y="114"/>
                    </a:lnTo>
                    <a:lnTo>
                      <a:pt x="496" y="109"/>
                    </a:lnTo>
                    <a:lnTo>
                      <a:pt x="504" y="99"/>
                    </a:lnTo>
                    <a:lnTo>
                      <a:pt x="517" y="95"/>
                    </a:lnTo>
                    <a:lnTo>
                      <a:pt x="526" y="85"/>
                    </a:lnTo>
                    <a:lnTo>
                      <a:pt x="551" y="76"/>
                    </a:lnTo>
                    <a:lnTo>
                      <a:pt x="560" y="66"/>
                    </a:lnTo>
                    <a:lnTo>
                      <a:pt x="573" y="62"/>
                    </a:lnTo>
                    <a:lnTo>
                      <a:pt x="594" y="52"/>
                    </a:lnTo>
                    <a:lnTo>
                      <a:pt x="616" y="43"/>
                    </a:lnTo>
                    <a:lnTo>
                      <a:pt x="628" y="38"/>
                    </a:lnTo>
                    <a:lnTo>
                      <a:pt x="637" y="33"/>
                    </a:lnTo>
                    <a:lnTo>
                      <a:pt x="650" y="29"/>
                    </a:lnTo>
                    <a:lnTo>
                      <a:pt x="663" y="24"/>
                    </a:lnTo>
                    <a:lnTo>
                      <a:pt x="684" y="19"/>
                    </a:lnTo>
                    <a:lnTo>
                      <a:pt x="705" y="14"/>
                    </a:lnTo>
                    <a:lnTo>
                      <a:pt x="718" y="10"/>
                    </a:lnTo>
                    <a:lnTo>
                      <a:pt x="727" y="10"/>
                    </a:lnTo>
                    <a:lnTo>
                      <a:pt x="740" y="5"/>
                    </a:lnTo>
                    <a:lnTo>
                      <a:pt x="748" y="5"/>
                    </a:lnTo>
                    <a:lnTo>
                      <a:pt x="770" y="5"/>
                    </a:lnTo>
                    <a:lnTo>
                      <a:pt x="782" y="0"/>
                    </a:lnTo>
                    <a:lnTo>
                      <a:pt x="791" y="0"/>
                    </a:lnTo>
                    <a:lnTo>
                      <a:pt x="812" y="0"/>
                    </a:lnTo>
                    <a:lnTo>
                      <a:pt x="825" y="0"/>
                    </a:lnTo>
                    <a:lnTo>
                      <a:pt x="834" y="0"/>
                    </a:lnTo>
                    <a:lnTo>
                      <a:pt x="847" y="0"/>
                    </a:lnTo>
                    <a:lnTo>
                      <a:pt x="855" y="5"/>
                    </a:lnTo>
                    <a:lnTo>
                      <a:pt x="864" y="5"/>
                    </a:lnTo>
                    <a:lnTo>
                      <a:pt x="876" y="5"/>
                    </a:lnTo>
                    <a:lnTo>
                      <a:pt x="885" y="10"/>
                    </a:lnTo>
                    <a:lnTo>
                      <a:pt x="898" y="10"/>
                    </a:lnTo>
                    <a:lnTo>
                      <a:pt x="906" y="14"/>
                    </a:lnTo>
                    <a:lnTo>
                      <a:pt x="915" y="14"/>
                    </a:lnTo>
                    <a:lnTo>
                      <a:pt x="928" y="19"/>
                    </a:lnTo>
                    <a:lnTo>
                      <a:pt x="936" y="19"/>
                    </a:lnTo>
                    <a:lnTo>
                      <a:pt x="945" y="24"/>
                    </a:lnTo>
                    <a:lnTo>
                      <a:pt x="953" y="29"/>
                    </a:lnTo>
                    <a:lnTo>
                      <a:pt x="962" y="33"/>
                    </a:lnTo>
                    <a:lnTo>
                      <a:pt x="975" y="38"/>
                    </a:lnTo>
                    <a:lnTo>
                      <a:pt x="983" y="43"/>
                    </a:lnTo>
                    <a:lnTo>
                      <a:pt x="992" y="47"/>
                    </a:lnTo>
                    <a:lnTo>
                      <a:pt x="1001" y="52"/>
                    </a:lnTo>
                    <a:lnTo>
                      <a:pt x="1009" y="57"/>
                    </a:lnTo>
                    <a:lnTo>
                      <a:pt x="1018" y="62"/>
                    </a:lnTo>
                    <a:lnTo>
                      <a:pt x="1022" y="66"/>
                    </a:lnTo>
                    <a:lnTo>
                      <a:pt x="1039" y="76"/>
                    </a:lnTo>
                    <a:lnTo>
                      <a:pt x="1048" y="85"/>
                    </a:lnTo>
                    <a:lnTo>
                      <a:pt x="1052" y="90"/>
                    </a:lnTo>
                    <a:lnTo>
                      <a:pt x="1060" y="99"/>
                    </a:lnTo>
                    <a:lnTo>
                      <a:pt x="1065" y="109"/>
                    </a:lnTo>
                    <a:lnTo>
                      <a:pt x="1069" y="118"/>
                    </a:lnTo>
                    <a:lnTo>
                      <a:pt x="1073" y="128"/>
                    </a:lnTo>
                    <a:lnTo>
                      <a:pt x="1082" y="137"/>
                    </a:lnTo>
                    <a:lnTo>
                      <a:pt x="1086" y="151"/>
                    </a:lnTo>
                    <a:lnTo>
                      <a:pt x="1090" y="161"/>
                    </a:lnTo>
                    <a:lnTo>
                      <a:pt x="1090" y="170"/>
                    </a:lnTo>
                    <a:lnTo>
                      <a:pt x="1095" y="185"/>
                    </a:lnTo>
                    <a:lnTo>
                      <a:pt x="1099" y="194"/>
                    </a:lnTo>
                    <a:lnTo>
                      <a:pt x="1103" y="208"/>
                    </a:lnTo>
                    <a:lnTo>
                      <a:pt x="1103" y="218"/>
                    </a:lnTo>
                    <a:lnTo>
                      <a:pt x="1107" y="232"/>
                    </a:lnTo>
                    <a:lnTo>
                      <a:pt x="1112" y="241"/>
                    </a:lnTo>
                    <a:lnTo>
                      <a:pt x="1112" y="255"/>
                    </a:lnTo>
                    <a:lnTo>
                      <a:pt x="1112" y="270"/>
                    </a:lnTo>
                    <a:lnTo>
                      <a:pt x="1116" y="284"/>
                    </a:lnTo>
                    <a:lnTo>
                      <a:pt x="1116" y="293"/>
                    </a:lnTo>
                    <a:lnTo>
                      <a:pt x="1116" y="307"/>
                    </a:lnTo>
                    <a:lnTo>
                      <a:pt x="1116" y="322"/>
                    </a:lnTo>
                    <a:lnTo>
                      <a:pt x="1120" y="336"/>
                    </a:lnTo>
                    <a:lnTo>
                      <a:pt x="1120" y="350"/>
                    </a:lnTo>
                    <a:lnTo>
                      <a:pt x="1116" y="378"/>
                    </a:lnTo>
                    <a:lnTo>
                      <a:pt x="1116" y="393"/>
                    </a:lnTo>
                    <a:lnTo>
                      <a:pt x="1116" y="407"/>
                    </a:lnTo>
                    <a:lnTo>
                      <a:pt x="1116" y="440"/>
                    </a:lnTo>
                    <a:lnTo>
                      <a:pt x="1112" y="454"/>
                    </a:lnTo>
                    <a:lnTo>
                      <a:pt x="1112" y="468"/>
                    </a:lnTo>
                    <a:lnTo>
                      <a:pt x="1107" y="487"/>
                    </a:lnTo>
                    <a:lnTo>
                      <a:pt x="1107" y="501"/>
                    </a:lnTo>
                    <a:lnTo>
                      <a:pt x="1103" y="534"/>
                    </a:lnTo>
                    <a:lnTo>
                      <a:pt x="1099" y="549"/>
                    </a:lnTo>
                    <a:lnTo>
                      <a:pt x="1095" y="563"/>
                    </a:lnTo>
                    <a:lnTo>
                      <a:pt x="1090" y="582"/>
                    </a:lnTo>
                    <a:lnTo>
                      <a:pt x="1086" y="596"/>
                    </a:lnTo>
                    <a:lnTo>
                      <a:pt x="1082" y="629"/>
                    </a:lnTo>
                    <a:lnTo>
                      <a:pt x="1078" y="648"/>
                    </a:lnTo>
                    <a:lnTo>
                      <a:pt x="1069" y="662"/>
                    </a:lnTo>
                    <a:lnTo>
                      <a:pt x="1065" y="681"/>
                    </a:lnTo>
                    <a:lnTo>
                      <a:pt x="1060" y="695"/>
                    </a:lnTo>
                    <a:lnTo>
                      <a:pt x="1056" y="714"/>
                    </a:lnTo>
                    <a:lnTo>
                      <a:pt x="1052" y="728"/>
                    </a:lnTo>
                    <a:lnTo>
                      <a:pt x="1039" y="761"/>
                    </a:lnTo>
                    <a:lnTo>
                      <a:pt x="1026" y="799"/>
                    </a:lnTo>
                    <a:lnTo>
                      <a:pt x="1013" y="832"/>
                    </a:lnTo>
                    <a:lnTo>
                      <a:pt x="1005" y="846"/>
                    </a:lnTo>
                    <a:lnTo>
                      <a:pt x="1001" y="865"/>
                    </a:lnTo>
                    <a:lnTo>
                      <a:pt x="992" y="884"/>
                    </a:lnTo>
                    <a:lnTo>
                      <a:pt x="983" y="898"/>
                    </a:lnTo>
                    <a:lnTo>
                      <a:pt x="975" y="917"/>
                    </a:lnTo>
                    <a:lnTo>
                      <a:pt x="971" y="931"/>
                    </a:lnTo>
                    <a:lnTo>
                      <a:pt x="953" y="969"/>
                    </a:lnTo>
                    <a:lnTo>
                      <a:pt x="936" y="1002"/>
                    </a:lnTo>
                    <a:lnTo>
                      <a:pt x="915" y="1035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341"/>
              <p:cNvSpPr>
                <a:spLocks noChangeAspect="1"/>
              </p:cNvSpPr>
              <p:nvPr/>
            </p:nvSpPr>
            <p:spPr bwMode="auto">
              <a:xfrm>
                <a:off x="2104" y="467"/>
                <a:ext cx="1090" cy="1546"/>
              </a:xfrm>
              <a:custGeom>
                <a:avLst/>
                <a:gdLst>
                  <a:gd name="T0" fmla="*/ 851 w 1090"/>
                  <a:gd name="T1" fmla="*/ 1068 h 1546"/>
                  <a:gd name="T2" fmla="*/ 787 w 1090"/>
                  <a:gd name="T3" fmla="*/ 1168 h 1546"/>
                  <a:gd name="T4" fmla="*/ 718 w 1090"/>
                  <a:gd name="T5" fmla="*/ 1257 h 1546"/>
                  <a:gd name="T6" fmla="*/ 654 w 1090"/>
                  <a:gd name="T7" fmla="*/ 1338 h 1546"/>
                  <a:gd name="T8" fmla="*/ 586 w 1090"/>
                  <a:gd name="T9" fmla="*/ 1404 h 1546"/>
                  <a:gd name="T10" fmla="*/ 521 w 1090"/>
                  <a:gd name="T11" fmla="*/ 1461 h 1546"/>
                  <a:gd name="T12" fmla="*/ 462 w 1090"/>
                  <a:gd name="T13" fmla="*/ 1503 h 1546"/>
                  <a:gd name="T14" fmla="*/ 406 w 1090"/>
                  <a:gd name="T15" fmla="*/ 1536 h 1546"/>
                  <a:gd name="T16" fmla="*/ 359 w 1090"/>
                  <a:gd name="T17" fmla="*/ 1541 h 1546"/>
                  <a:gd name="T18" fmla="*/ 312 w 1090"/>
                  <a:gd name="T19" fmla="*/ 1532 h 1546"/>
                  <a:gd name="T20" fmla="*/ 269 w 1090"/>
                  <a:gd name="T21" fmla="*/ 1517 h 1546"/>
                  <a:gd name="T22" fmla="*/ 226 w 1090"/>
                  <a:gd name="T23" fmla="*/ 1498 h 1546"/>
                  <a:gd name="T24" fmla="*/ 179 w 1090"/>
                  <a:gd name="T25" fmla="*/ 1470 h 1546"/>
                  <a:gd name="T26" fmla="*/ 141 w 1090"/>
                  <a:gd name="T27" fmla="*/ 1432 h 1546"/>
                  <a:gd name="T28" fmla="*/ 111 w 1090"/>
                  <a:gd name="T29" fmla="*/ 1399 h 1546"/>
                  <a:gd name="T30" fmla="*/ 85 w 1090"/>
                  <a:gd name="T31" fmla="*/ 1361 h 1546"/>
                  <a:gd name="T32" fmla="*/ 64 w 1090"/>
                  <a:gd name="T33" fmla="*/ 1319 h 1546"/>
                  <a:gd name="T34" fmla="*/ 42 w 1090"/>
                  <a:gd name="T35" fmla="*/ 1276 h 1546"/>
                  <a:gd name="T36" fmla="*/ 25 w 1090"/>
                  <a:gd name="T37" fmla="*/ 1224 h 1546"/>
                  <a:gd name="T38" fmla="*/ 12 w 1090"/>
                  <a:gd name="T39" fmla="*/ 1172 h 1546"/>
                  <a:gd name="T40" fmla="*/ 8 w 1090"/>
                  <a:gd name="T41" fmla="*/ 1116 h 1546"/>
                  <a:gd name="T42" fmla="*/ 4 w 1090"/>
                  <a:gd name="T43" fmla="*/ 1059 h 1546"/>
                  <a:gd name="T44" fmla="*/ 4 w 1090"/>
                  <a:gd name="T45" fmla="*/ 988 h 1546"/>
                  <a:gd name="T46" fmla="*/ 8 w 1090"/>
                  <a:gd name="T47" fmla="*/ 912 h 1546"/>
                  <a:gd name="T48" fmla="*/ 21 w 1090"/>
                  <a:gd name="T49" fmla="*/ 832 h 1546"/>
                  <a:gd name="T50" fmla="*/ 47 w 1090"/>
                  <a:gd name="T51" fmla="*/ 737 h 1546"/>
                  <a:gd name="T52" fmla="*/ 64 w 1090"/>
                  <a:gd name="T53" fmla="*/ 676 h 1546"/>
                  <a:gd name="T54" fmla="*/ 89 w 1090"/>
                  <a:gd name="T55" fmla="*/ 614 h 1546"/>
                  <a:gd name="T56" fmla="*/ 119 w 1090"/>
                  <a:gd name="T57" fmla="*/ 548 h 1546"/>
                  <a:gd name="T58" fmla="*/ 149 w 1090"/>
                  <a:gd name="T59" fmla="*/ 487 h 1546"/>
                  <a:gd name="T60" fmla="*/ 188 w 1090"/>
                  <a:gd name="T61" fmla="*/ 430 h 1546"/>
                  <a:gd name="T62" fmla="*/ 213 w 1090"/>
                  <a:gd name="T63" fmla="*/ 388 h 1546"/>
                  <a:gd name="T64" fmla="*/ 252 w 1090"/>
                  <a:gd name="T65" fmla="*/ 331 h 1546"/>
                  <a:gd name="T66" fmla="*/ 290 w 1090"/>
                  <a:gd name="T67" fmla="*/ 288 h 1546"/>
                  <a:gd name="T68" fmla="*/ 325 w 1090"/>
                  <a:gd name="T69" fmla="*/ 246 h 1546"/>
                  <a:gd name="T70" fmla="*/ 376 w 1090"/>
                  <a:gd name="T71" fmla="*/ 198 h 1546"/>
                  <a:gd name="T72" fmla="*/ 419 w 1090"/>
                  <a:gd name="T73" fmla="*/ 161 h 1546"/>
                  <a:gd name="T74" fmla="*/ 474 w 1090"/>
                  <a:gd name="T75" fmla="*/ 118 h 1546"/>
                  <a:gd name="T76" fmla="*/ 539 w 1090"/>
                  <a:gd name="T77" fmla="*/ 80 h 1546"/>
                  <a:gd name="T78" fmla="*/ 594 w 1090"/>
                  <a:gd name="T79" fmla="*/ 52 h 1546"/>
                  <a:gd name="T80" fmla="*/ 650 w 1090"/>
                  <a:gd name="T81" fmla="*/ 28 h 1546"/>
                  <a:gd name="T82" fmla="*/ 714 w 1090"/>
                  <a:gd name="T83" fmla="*/ 9 h 1546"/>
                  <a:gd name="T84" fmla="*/ 765 w 1090"/>
                  <a:gd name="T85" fmla="*/ 0 h 1546"/>
                  <a:gd name="T86" fmla="*/ 821 w 1090"/>
                  <a:gd name="T87" fmla="*/ 0 h 1546"/>
                  <a:gd name="T88" fmla="*/ 859 w 1090"/>
                  <a:gd name="T89" fmla="*/ 5 h 1546"/>
                  <a:gd name="T90" fmla="*/ 902 w 1090"/>
                  <a:gd name="T91" fmla="*/ 9 h 1546"/>
                  <a:gd name="T92" fmla="*/ 941 w 1090"/>
                  <a:gd name="T93" fmla="*/ 24 h 1546"/>
                  <a:gd name="T94" fmla="*/ 975 w 1090"/>
                  <a:gd name="T95" fmla="*/ 38 h 1546"/>
                  <a:gd name="T96" fmla="*/ 1009 w 1090"/>
                  <a:gd name="T97" fmla="*/ 57 h 1546"/>
                  <a:gd name="T98" fmla="*/ 1043 w 1090"/>
                  <a:gd name="T99" fmla="*/ 90 h 1546"/>
                  <a:gd name="T100" fmla="*/ 1060 w 1090"/>
                  <a:gd name="T101" fmla="*/ 128 h 1546"/>
                  <a:gd name="T102" fmla="*/ 1073 w 1090"/>
                  <a:gd name="T103" fmla="*/ 170 h 1546"/>
                  <a:gd name="T104" fmla="*/ 1086 w 1090"/>
                  <a:gd name="T105" fmla="*/ 217 h 1546"/>
                  <a:gd name="T106" fmla="*/ 1090 w 1090"/>
                  <a:gd name="T107" fmla="*/ 269 h 1546"/>
                  <a:gd name="T108" fmla="*/ 1090 w 1090"/>
                  <a:gd name="T109" fmla="*/ 336 h 1546"/>
                  <a:gd name="T110" fmla="*/ 1086 w 1090"/>
                  <a:gd name="T111" fmla="*/ 392 h 1546"/>
                  <a:gd name="T112" fmla="*/ 1078 w 1090"/>
                  <a:gd name="T113" fmla="*/ 454 h 1546"/>
                  <a:gd name="T114" fmla="*/ 1065 w 1090"/>
                  <a:gd name="T115" fmla="*/ 529 h 1546"/>
                  <a:gd name="T116" fmla="*/ 1048 w 1090"/>
                  <a:gd name="T117" fmla="*/ 596 h 1546"/>
                  <a:gd name="T118" fmla="*/ 1030 w 1090"/>
                  <a:gd name="T119" fmla="*/ 662 h 1546"/>
                  <a:gd name="T120" fmla="*/ 1001 w 1090"/>
                  <a:gd name="T121" fmla="*/ 742 h 1546"/>
                  <a:gd name="T122" fmla="*/ 962 w 1090"/>
                  <a:gd name="T123" fmla="*/ 846 h 1546"/>
                  <a:gd name="T124" fmla="*/ 898 w 1090"/>
                  <a:gd name="T125" fmla="*/ 978 h 15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90"/>
                  <a:gd name="T190" fmla="*/ 0 h 1546"/>
                  <a:gd name="T191" fmla="*/ 1090 w 1090"/>
                  <a:gd name="T192" fmla="*/ 1546 h 15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90" h="1546">
                    <a:moveTo>
                      <a:pt x="881" y="1012"/>
                    </a:moveTo>
                    <a:lnTo>
                      <a:pt x="881" y="1012"/>
                    </a:lnTo>
                    <a:lnTo>
                      <a:pt x="868" y="1040"/>
                    </a:lnTo>
                    <a:lnTo>
                      <a:pt x="851" y="1068"/>
                    </a:lnTo>
                    <a:lnTo>
                      <a:pt x="834" y="1092"/>
                    </a:lnTo>
                    <a:lnTo>
                      <a:pt x="821" y="1120"/>
                    </a:lnTo>
                    <a:lnTo>
                      <a:pt x="804" y="1144"/>
                    </a:lnTo>
                    <a:lnTo>
                      <a:pt x="787" y="1168"/>
                    </a:lnTo>
                    <a:lnTo>
                      <a:pt x="770" y="1191"/>
                    </a:lnTo>
                    <a:lnTo>
                      <a:pt x="752" y="1215"/>
                    </a:lnTo>
                    <a:lnTo>
                      <a:pt x="735" y="1234"/>
                    </a:lnTo>
                    <a:lnTo>
                      <a:pt x="718" y="1257"/>
                    </a:lnTo>
                    <a:lnTo>
                      <a:pt x="705" y="1276"/>
                    </a:lnTo>
                    <a:lnTo>
                      <a:pt x="688" y="1300"/>
                    </a:lnTo>
                    <a:lnTo>
                      <a:pt x="671" y="1319"/>
                    </a:lnTo>
                    <a:lnTo>
                      <a:pt x="654" y="1338"/>
                    </a:lnTo>
                    <a:lnTo>
                      <a:pt x="637" y="1357"/>
                    </a:lnTo>
                    <a:lnTo>
                      <a:pt x="620" y="1371"/>
                    </a:lnTo>
                    <a:lnTo>
                      <a:pt x="603" y="1390"/>
                    </a:lnTo>
                    <a:lnTo>
                      <a:pt x="586" y="1404"/>
                    </a:lnTo>
                    <a:lnTo>
                      <a:pt x="568" y="1418"/>
                    </a:lnTo>
                    <a:lnTo>
                      <a:pt x="551" y="1432"/>
                    </a:lnTo>
                    <a:lnTo>
                      <a:pt x="539" y="1446"/>
                    </a:lnTo>
                    <a:lnTo>
                      <a:pt x="521" y="1461"/>
                    </a:lnTo>
                    <a:lnTo>
                      <a:pt x="504" y="1475"/>
                    </a:lnTo>
                    <a:lnTo>
                      <a:pt x="491" y="1484"/>
                    </a:lnTo>
                    <a:lnTo>
                      <a:pt x="474" y="1494"/>
                    </a:lnTo>
                    <a:lnTo>
                      <a:pt x="462" y="1503"/>
                    </a:lnTo>
                    <a:lnTo>
                      <a:pt x="444" y="1513"/>
                    </a:lnTo>
                    <a:lnTo>
                      <a:pt x="432" y="1522"/>
                    </a:lnTo>
                    <a:lnTo>
                      <a:pt x="419" y="1527"/>
                    </a:lnTo>
                    <a:lnTo>
                      <a:pt x="406" y="1536"/>
                    </a:lnTo>
                    <a:lnTo>
                      <a:pt x="393" y="1541"/>
                    </a:lnTo>
                    <a:lnTo>
                      <a:pt x="380" y="1546"/>
                    </a:lnTo>
                    <a:lnTo>
                      <a:pt x="367" y="1546"/>
                    </a:lnTo>
                    <a:lnTo>
                      <a:pt x="359" y="1541"/>
                    </a:lnTo>
                    <a:lnTo>
                      <a:pt x="346" y="1541"/>
                    </a:lnTo>
                    <a:lnTo>
                      <a:pt x="333" y="1536"/>
                    </a:lnTo>
                    <a:lnTo>
                      <a:pt x="325" y="1536"/>
                    </a:lnTo>
                    <a:lnTo>
                      <a:pt x="312" y="1532"/>
                    </a:lnTo>
                    <a:lnTo>
                      <a:pt x="303" y="1532"/>
                    </a:lnTo>
                    <a:lnTo>
                      <a:pt x="290" y="1527"/>
                    </a:lnTo>
                    <a:lnTo>
                      <a:pt x="282" y="1522"/>
                    </a:lnTo>
                    <a:lnTo>
                      <a:pt x="269" y="1517"/>
                    </a:lnTo>
                    <a:lnTo>
                      <a:pt x="260" y="1517"/>
                    </a:lnTo>
                    <a:lnTo>
                      <a:pt x="248" y="1513"/>
                    </a:lnTo>
                    <a:lnTo>
                      <a:pt x="239" y="1503"/>
                    </a:lnTo>
                    <a:lnTo>
                      <a:pt x="226" y="1498"/>
                    </a:lnTo>
                    <a:lnTo>
                      <a:pt x="218" y="1494"/>
                    </a:lnTo>
                    <a:lnTo>
                      <a:pt x="209" y="1489"/>
                    </a:lnTo>
                    <a:lnTo>
                      <a:pt x="192" y="1480"/>
                    </a:lnTo>
                    <a:lnTo>
                      <a:pt x="179" y="1470"/>
                    </a:lnTo>
                    <a:lnTo>
                      <a:pt x="166" y="1456"/>
                    </a:lnTo>
                    <a:lnTo>
                      <a:pt x="162" y="1451"/>
                    </a:lnTo>
                    <a:lnTo>
                      <a:pt x="154" y="1446"/>
                    </a:lnTo>
                    <a:lnTo>
                      <a:pt x="141" y="1432"/>
                    </a:lnTo>
                    <a:lnTo>
                      <a:pt x="136" y="1428"/>
                    </a:lnTo>
                    <a:lnTo>
                      <a:pt x="128" y="1418"/>
                    </a:lnTo>
                    <a:lnTo>
                      <a:pt x="119" y="1409"/>
                    </a:lnTo>
                    <a:lnTo>
                      <a:pt x="111" y="1399"/>
                    </a:lnTo>
                    <a:lnTo>
                      <a:pt x="106" y="1394"/>
                    </a:lnTo>
                    <a:lnTo>
                      <a:pt x="98" y="1385"/>
                    </a:lnTo>
                    <a:lnTo>
                      <a:pt x="94" y="1376"/>
                    </a:lnTo>
                    <a:lnTo>
                      <a:pt x="85" y="1361"/>
                    </a:lnTo>
                    <a:lnTo>
                      <a:pt x="81" y="1352"/>
                    </a:lnTo>
                    <a:lnTo>
                      <a:pt x="72" y="1342"/>
                    </a:lnTo>
                    <a:lnTo>
                      <a:pt x="68" y="1333"/>
                    </a:lnTo>
                    <a:lnTo>
                      <a:pt x="64" y="1319"/>
                    </a:lnTo>
                    <a:lnTo>
                      <a:pt x="55" y="1309"/>
                    </a:lnTo>
                    <a:lnTo>
                      <a:pt x="51" y="1300"/>
                    </a:lnTo>
                    <a:lnTo>
                      <a:pt x="47" y="1286"/>
                    </a:lnTo>
                    <a:lnTo>
                      <a:pt x="42" y="1276"/>
                    </a:lnTo>
                    <a:lnTo>
                      <a:pt x="38" y="1262"/>
                    </a:lnTo>
                    <a:lnTo>
                      <a:pt x="34" y="1248"/>
                    </a:lnTo>
                    <a:lnTo>
                      <a:pt x="29" y="1238"/>
                    </a:lnTo>
                    <a:lnTo>
                      <a:pt x="25" y="1224"/>
                    </a:lnTo>
                    <a:lnTo>
                      <a:pt x="25" y="1210"/>
                    </a:lnTo>
                    <a:lnTo>
                      <a:pt x="21" y="1201"/>
                    </a:lnTo>
                    <a:lnTo>
                      <a:pt x="17" y="1186"/>
                    </a:lnTo>
                    <a:lnTo>
                      <a:pt x="12" y="1172"/>
                    </a:lnTo>
                    <a:lnTo>
                      <a:pt x="12" y="1158"/>
                    </a:lnTo>
                    <a:lnTo>
                      <a:pt x="8" y="1144"/>
                    </a:lnTo>
                    <a:lnTo>
                      <a:pt x="8" y="1130"/>
                    </a:lnTo>
                    <a:lnTo>
                      <a:pt x="8" y="1116"/>
                    </a:lnTo>
                    <a:lnTo>
                      <a:pt x="4" y="1106"/>
                    </a:lnTo>
                    <a:lnTo>
                      <a:pt x="4" y="1092"/>
                    </a:lnTo>
                    <a:lnTo>
                      <a:pt x="4" y="1078"/>
                    </a:lnTo>
                    <a:lnTo>
                      <a:pt x="4" y="1059"/>
                    </a:lnTo>
                    <a:lnTo>
                      <a:pt x="0" y="1045"/>
                    </a:lnTo>
                    <a:lnTo>
                      <a:pt x="0" y="1030"/>
                    </a:lnTo>
                    <a:lnTo>
                      <a:pt x="0" y="1016"/>
                    </a:lnTo>
                    <a:lnTo>
                      <a:pt x="4" y="988"/>
                    </a:lnTo>
                    <a:lnTo>
                      <a:pt x="4" y="974"/>
                    </a:lnTo>
                    <a:lnTo>
                      <a:pt x="4" y="960"/>
                    </a:lnTo>
                    <a:lnTo>
                      <a:pt x="8" y="926"/>
                    </a:lnTo>
                    <a:lnTo>
                      <a:pt x="8" y="912"/>
                    </a:lnTo>
                    <a:lnTo>
                      <a:pt x="12" y="898"/>
                    </a:lnTo>
                    <a:lnTo>
                      <a:pt x="17" y="865"/>
                    </a:lnTo>
                    <a:lnTo>
                      <a:pt x="17" y="851"/>
                    </a:lnTo>
                    <a:lnTo>
                      <a:pt x="21" y="832"/>
                    </a:lnTo>
                    <a:lnTo>
                      <a:pt x="29" y="804"/>
                    </a:lnTo>
                    <a:lnTo>
                      <a:pt x="34" y="785"/>
                    </a:lnTo>
                    <a:lnTo>
                      <a:pt x="38" y="770"/>
                    </a:lnTo>
                    <a:lnTo>
                      <a:pt x="47" y="737"/>
                    </a:lnTo>
                    <a:lnTo>
                      <a:pt x="51" y="723"/>
                    </a:lnTo>
                    <a:lnTo>
                      <a:pt x="55" y="709"/>
                    </a:lnTo>
                    <a:lnTo>
                      <a:pt x="59" y="690"/>
                    </a:lnTo>
                    <a:lnTo>
                      <a:pt x="64" y="676"/>
                    </a:lnTo>
                    <a:lnTo>
                      <a:pt x="72" y="662"/>
                    </a:lnTo>
                    <a:lnTo>
                      <a:pt x="77" y="643"/>
                    </a:lnTo>
                    <a:lnTo>
                      <a:pt x="85" y="629"/>
                    </a:lnTo>
                    <a:lnTo>
                      <a:pt x="89" y="614"/>
                    </a:lnTo>
                    <a:lnTo>
                      <a:pt x="98" y="596"/>
                    </a:lnTo>
                    <a:lnTo>
                      <a:pt x="102" y="581"/>
                    </a:lnTo>
                    <a:lnTo>
                      <a:pt x="111" y="567"/>
                    </a:lnTo>
                    <a:lnTo>
                      <a:pt x="119" y="548"/>
                    </a:lnTo>
                    <a:lnTo>
                      <a:pt x="128" y="534"/>
                    </a:lnTo>
                    <a:lnTo>
                      <a:pt x="132" y="520"/>
                    </a:lnTo>
                    <a:lnTo>
                      <a:pt x="141" y="501"/>
                    </a:lnTo>
                    <a:lnTo>
                      <a:pt x="149" y="487"/>
                    </a:lnTo>
                    <a:lnTo>
                      <a:pt x="158" y="473"/>
                    </a:lnTo>
                    <a:lnTo>
                      <a:pt x="166" y="458"/>
                    </a:lnTo>
                    <a:lnTo>
                      <a:pt x="175" y="444"/>
                    </a:lnTo>
                    <a:lnTo>
                      <a:pt x="188" y="430"/>
                    </a:lnTo>
                    <a:lnTo>
                      <a:pt x="196" y="411"/>
                    </a:lnTo>
                    <a:lnTo>
                      <a:pt x="201" y="406"/>
                    </a:lnTo>
                    <a:lnTo>
                      <a:pt x="205" y="397"/>
                    </a:lnTo>
                    <a:lnTo>
                      <a:pt x="213" y="388"/>
                    </a:lnTo>
                    <a:lnTo>
                      <a:pt x="222" y="373"/>
                    </a:lnTo>
                    <a:lnTo>
                      <a:pt x="235" y="359"/>
                    </a:lnTo>
                    <a:lnTo>
                      <a:pt x="243" y="345"/>
                    </a:lnTo>
                    <a:lnTo>
                      <a:pt x="252" y="331"/>
                    </a:lnTo>
                    <a:lnTo>
                      <a:pt x="265" y="317"/>
                    </a:lnTo>
                    <a:lnTo>
                      <a:pt x="273" y="307"/>
                    </a:lnTo>
                    <a:lnTo>
                      <a:pt x="286" y="293"/>
                    </a:lnTo>
                    <a:lnTo>
                      <a:pt x="290" y="288"/>
                    </a:lnTo>
                    <a:lnTo>
                      <a:pt x="295" y="279"/>
                    </a:lnTo>
                    <a:lnTo>
                      <a:pt x="308" y="269"/>
                    </a:lnTo>
                    <a:lnTo>
                      <a:pt x="316" y="255"/>
                    </a:lnTo>
                    <a:lnTo>
                      <a:pt x="325" y="246"/>
                    </a:lnTo>
                    <a:lnTo>
                      <a:pt x="337" y="236"/>
                    </a:lnTo>
                    <a:lnTo>
                      <a:pt x="346" y="227"/>
                    </a:lnTo>
                    <a:lnTo>
                      <a:pt x="367" y="208"/>
                    </a:lnTo>
                    <a:lnTo>
                      <a:pt x="376" y="198"/>
                    </a:lnTo>
                    <a:lnTo>
                      <a:pt x="389" y="189"/>
                    </a:lnTo>
                    <a:lnTo>
                      <a:pt x="397" y="180"/>
                    </a:lnTo>
                    <a:lnTo>
                      <a:pt x="410" y="170"/>
                    </a:lnTo>
                    <a:lnTo>
                      <a:pt x="419" y="161"/>
                    </a:lnTo>
                    <a:lnTo>
                      <a:pt x="432" y="151"/>
                    </a:lnTo>
                    <a:lnTo>
                      <a:pt x="440" y="142"/>
                    </a:lnTo>
                    <a:lnTo>
                      <a:pt x="453" y="137"/>
                    </a:lnTo>
                    <a:lnTo>
                      <a:pt x="474" y="118"/>
                    </a:lnTo>
                    <a:lnTo>
                      <a:pt x="496" y="104"/>
                    </a:lnTo>
                    <a:lnTo>
                      <a:pt x="517" y="90"/>
                    </a:lnTo>
                    <a:lnTo>
                      <a:pt x="526" y="85"/>
                    </a:lnTo>
                    <a:lnTo>
                      <a:pt x="539" y="80"/>
                    </a:lnTo>
                    <a:lnTo>
                      <a:pt x="560" y="66"/>
                    </a:lnTo>
                    <a:lnTo>
                      <a:pt x="573" y="61"/>
                    </a:lnTo>
                    <a:lnTo>
                      <a:pt x="581" y="57"/>
                    </a:lnTo>
                    <a:lnTo>
                      <a:pt x="594" y="52"/>
                    </a:lnTo>
                    <a:lnTo>
                      <a:pt x="603" y="47"/>
                    </a:lnTo>
                    <a:lnTo>
                      <a:pt x="616" y="42"/>
                    </a:lnTo>
                    <a:lnTo>
                      <a:pt x="624" y="38"/>
                    </a:lnTo>
                    <a:lnTo>
                      <a:pt x="650" y="28"/>
                    </a:lnTo>
                    <a:lnTo>
                      <a:pt x="671" y="19"/>
                    </a:lnTo>
                    <a:lnTo>
                      <a:pt x="693" y="14"/>
                    </a:lnTo>
                    <a:lnTo>
                      <a:pt x="701" y="14"/>
                    </a:lnTo>
                    <a:lnTo>
                      <a:pt x="714" y="9"/>
                    </a:lnTo>
                    <a:lnTo>
                      <a:pt x="722" y="9"/>
                    </a:lnTo>
                    <a:lnTo>
                      <a:pt x="735" y="5"/>
                    </a:lnTo>
                    <a:lnTo>
                      <a:pt x="757" y="0"/>
                    </a:lnTo>
                    <a:lnTo>
                      <a:pt x="765" y="0"/>
                    </a:lnTo>
                    <a:lnTo>
                      <a:pt x="778" y="0"/>
                    </a:lnTo>
                    <a:lnTo>
                      <a:pt x="787" y="0"/>
                    </a:lnTo>
                    <a:lnTo>
                      <a:pt x="799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42" y="0"/>
                    </a:lnTo>
                    <a:lnTo>
                      <a:pt x="851" y="0"/>
                    </a:lnTo>
                    <a:lnTo>
                      <a:pt x="859" y="5"/>
                    </a:lnTo>
                    <a:lnTo>
                      <a:pt x="872" y="5"/>
                    </a:lnTo>
                    <a:lnTo>
                      <a:pt x="881" y="5"/>
                    </a:lnTo>
                    <a:lnTo>
                      <a:pt x="889" y="9"/>
                    </a:lnTo>
                    <a:lnTo>
                      <a:pt x="902" y="9"/>
                    </a:lnTo>
                    <a:lnTo>
                      <a:pt x="911" y="14"/>
                    </a:lnTo>
                    <a:lnTo>
                      <a:pt x="919" y="14"/>
                    </a:lnTo>
                    <a:lnTo>
                      <a:pt x="928" y="19"/>
                    </a:lnTo>
                    <a:lnTo>
                      <a:pt x="941" y="24"/>
                    </a:lnTo>
                    <a:lnTo>
                      <a:pt x="949" y="24"/>
                    </a:lnTo>
                    <a:lnTo>
                      <a:pt x="958" y="28"/>
                    </a:lnTo>
                    <a:lnTo>
                      <a:pt x="966" y="33"/>
                    </a:lnTo>
                    <a:lnTo>
                      <a:pt x="975" y="38"/>
                    </a:lnTo>
                    <a:lnTo>
                      <a:pt x="983" y="42"/>
                    </a:lnTo>
                    <a:lnTo>
                      <a:pt x="992" y="47"/>
                    </a:lnTo>
                    <a:lnTo>
                      <a:pt x="1001" y="52"/>
                    </a:lnTo>
                    <a:lnTo>
                      <a:pt x="1009" y="57"/>
                    </a:lnTo>
                    <a:lnTo>
                      <a:pt x="1018" y="61"/>
                    </a:lnTo>
                    <a:lnTo>
                      <a:pt x="1022" y="66"/>
                    </a:lnTo>
                    <a:lnTo>
                      <a:pt x="1039" y="80"/>
                    </a:lnTo>
                    <a:lnTo>
                      <a:pt x="1043" y="90"/>
                    </a:lnTo>
                    <a:lnTo>
                      <a:pt x="1048" y="99"/>
                    </a:lnTo>
                    <a:lnTo>
                      <a:pt x="1052" y="109"/>
                    </a:lnTo>
                    <a:lnTo>
                      <a:pt x="1056" y="118"/>
                    </a:lnTo>
                    <a:lnTo>
                      <a:pt x="1060" y="128"/>
                    </a:lnTo>
                    <a:lnTo>
                      <a:pt x="1065" y="137"/>
                    </a:lnTo>
                    <a:lnTo>
                      <a:pt x="1069" y="146"/>
                    </a:lnTo>
                    <a:lnTo>
                      <a:pt x="1073" y="161"/>
                    </a:lnTo>
                    <a:lnTo>
                      <a:pt x="1073" y="170"/>
                    </a:lnTo>
                    <a:lnTo>
                      <a:pt x="1078" y="180"/>
                    </a:lnTo>
                    <a:lnTo>
                      <a:pt x="1082" y="194"/>
                    </a:lnTo>
                    <a:lnTo>
                      <a:pt x="1082" y="203"/>
                    </a:lnTo>
                    <a:lnTo>
                      <a:pt x="1086" y="217"/>
                    </a:lnTo>
                    <a:lnTo>
                      <a:pt x="1086" y="227"/>
                    </a:lnTo>
                    <a:lnTo>
                      <a:pt x="1086" y="241"/>
                    </a:lnTo>
                    <a:lnTo>
                      <a:pt x="1090" y="255"/>
                    </a:lnTo>
                    <a:lnTo>
                      <a:pt x="1090" y="269"/>
                    </a:lnTo>
                    <a:lnTo>
                      <a:pt x="1090" y="279"/>
                    </a:lnTo>
                    <a:lnTo>
                      <a:pt x="1090" y="293"/>
                    </a:lnTo>
                    <a:lnTo>
                      <a:pt x="1090" y="307"/>
                    </a:lnTo>
                    <a:lnTo>
                      <a:pt x="1090" y="336"/>
                    </a:lnTo>
                    <a:lnTo>
                      <a:pt x="1090" y="350"/>
                    </a:lnTo>
                    <a:lnTo>
                      <a:pt x="1090" y="364"/>
                    </a:lnTo>
                    <a:lnTo>
                      <a:pt x="1090" y="378"/>
                    </a:lnTo>
                    <a:lnTo>
                      <a:pt x="1086" y="392"/>
                    </a:lnTo>
                    <a:lnTo>
                      <a:pt x="1086" y="406"/>
                    </a:lnTo>
                    <a:lnTo>
                      <a:pt x="1082" y="421"/>
                    </a:lnTo>
                    <a:lnTo>
                      <a:pt x="1082" y="435"/>
                    </a:lnTo>
                    <a:lnTo>
                      <a:pt x="1078" y="454"/>
                    </a:lnTo>
                    <a:lnTo>
                      <a:pt x="1078" y="468"/>
                    </a:lnTo>
                    <a:lnTo>
                      <a:pt x="1073" y="482"/>
                    </a:lnTo>
                    <a:lnTo>
                      <a:pt x="1069" y="515"/>
                    </a:lnTo>
                    <a:lnTo>
                      <a:pt x="1065" y="529"/>
                    </a:lnTo>
                    <a:lnTo>
                      <a:pt x="1060" y="544"/>
                    </a:lnTo>
                    <a:lnTo>
                      <a:pt x="1056" y="562"/>
                    </a:lnTo>
                    <a:lnTo>
                      <a:pt x="1052" y="577"/>
                    </a:lnTo>
                    <a:lnTo>
                      <a:pt x="1048" y="596"/>
                    </a:lnTo>
                    <a:lnTo>
                      <a:pt x="1043" y="610"/>
                    </a:lnTo>
                    <a:lnTo>
                      <a:pt x="1039" y="629"/>
                    </a:lnTo>
                    <a:lnTo>
                      <a:pt x="1035" y="643"/>
                    </a:lnTo>
                    <a:lnTo>
                      <a:pt x="1030" y="662"/>
                    </a:lnTo>
                    <a:lnTo>
                      <a:pt x="1026" y="676"/>
                    </a:lnTo>
                    <a:lnTo>
                      <a:pt x="1013" y="709"/>
                    </a:lnTo>
                    <a:lnTo>
                      <a:pt x="1009" y="728"/>
                    </a:lnTo>
                    <a:lnTo>
                      <a:pt x="1001" y="742"/>
                    </a:lnTo>
                    <a:lnTo>
                      <a:pt x="996" y="761"/>
                    </a:lnTo>
                    <a:lnTo>
                      <a:pt x="992" y="775"/>
                    </a:lnTo>
                    <a:lnTo>
                      <a:pt x="975" y="808"/>
                    </a:lnTo>
                    <a:lnTo>
                      <a:pt x="962" y="846"/>
                    </a:lnTo>
                    <a:lnTo>
                      <a:pt x="949" y="879"/>
                    </a:lnTo>
                    <a:lnTo>
                      <a:pt x="932" y="912"/>
                    </a:lnTo>
                    <a:lnTo>
                      <a:pt x="915" y="945"/>
                    </a:lnTo>
                    <a:lnTo>
                      <a:pt x="898" y="978"/>
                    </a:lnTo>
                    <a:lnTo>
                      <a:pt x="881" y="10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342"/>
              <p:cNvSpPr>
                <a:spLocks noChangeAspect="1"/>
              </p:cNvSpPr>
              <p:nvPr/>
            </p:nvSpPr>
            <p:spPr bwMode="auto">
              <a:xfrm>
                <a:off x="2108" y="467"/>
                <a:ext cx="1061" cy="1546"/>
              </a:xfrm>
              <a:custGeom>
                <a:avLst/>
                <a:gdLst>
                  <a:gd name="T0" fmla="*/ 813 w 1061"/>
                  <a:gd name="T1" fmla="*/ 1049 h 1546"/>
                  <a:gd name="T2" fmla="*/ 753 w 1061"/>
                  <a:gd name="T3" fmla="*/ 1149 h 1546"/>
                  <a:gd name="T4" fmla="*/ 689 w 1061"/>
                  <a:gd name="T5" fmla="*/ 1238 h 1546"/>
                  <a:gd name="T6" fmla="*/ 624 w 1061"/>
                  <a:gd name="T7" fmla="*/ 1319 h 1546"/>
                  <a:gd name="T8" fmla="*/ 564 w 1061"/>
                  <a:gd name="T9" fmla="*/ 1390 h 1546"/>
                  <a:gd name="T10" fmla="*/ 505 w 1061"/>
                  <a:gd name="T11" fmla="*/ 1451 h 1546"/>
                  <a:gd name="T12" fmla="*/ 449 w 1061"/>
                  <a:gd name="T13" fmla="*/ 1498 h 1546"/>
                  <a:gd name="T14" fmla="*/ 402 w 1061"/>
                  <a:gd name="T15" fmla="*/ 1532 h 1546"/>
                  <a:gd name="T16" fmla="*/ 359 w 1061"/>
                  <a:gd name="T17" fmla="*/ 1541 h 1546"/>
                  <a:gd name="T18" fmla="*/ 325 w 1061"/>
                  <a:gd name="T19" fmla="*/ 1536 h 1546"/>
                  <a:gd name="T20" fmla="*/ 286 w 1061"/>
                  <a:gd name="T21" fmla="*/ 1527 h 1546"/>
                  <a:gd name="T22" fmla="*/ 248 w 1061"/>
                  <a:gd name="T23" fmla="*/ 1513 h 1546"/>
                  <a:gd name="T24" fmla="*/ 209 w 1061"/>
                  <a:gd name="T25" fmla="*/ 1489 h 1546"/>
                  <a:gd name="T26" fmla="*/ 175 w 1061"/>
                  <a:gd name="T27" fmla="*/ 1465 h 1546"/>
                  <a:gd name="T28" fmla="*/ 141 w 1061"/>
                  <a:gd name="T29" fmla="*/ 1437 h 1546"/>
                  <a:gd name="T30" fmla="*/ 115 w 1061"/>
                  <a:gd name="T31" fmla="*/ 1404 h 1546"/>
                  <a:gd name="T32" fmla="*/ 85 w 1061"/>
                  <a:gd name="T33" fmla="*/ 1371 h 1546"/>
                  <a:gd name="T34" fmla="*/ 64 w 1061"/>
                  <a:gd name="T35" fmla="*/ 1328 h 1546"/>
                  <a:gd name="T36" fmla="*/ 43 w 1061"/>
                  <a:gd name="T37" fmla="*/ 1281 h 1546"/>
                  <a:gd name="T38" fmla="*/ 25 w 1061"/>
                  <a:gd name="T39" fmla="*/ 1234 h 1546"/>
                  <a:gd name="T40" fmla="*/ 13 w 1061"/>
                  <a:gd name="T41" fmla="*/ 1182 h 1546"/>
                  <a:gd name="T42" fmla="*/ 4 w 1061"/>
                  <a:gd name="T43" fmla="*/ 1125 h 1546"/>
                  <a:gd name="T44" fmla="*/ 0 w 1061"/>
                  <a:gd name="T45" fmla="*/ 1068 h 1546"/>
                  <a:gd name="T46" fmla="*/ 0 w 1061"/>
                  <a:gd name="T47" fmla="*/ 1012 h 1546"/>
                  <a:gd name="T48" fmla="*/ 0 w 1061"/>
                  <a:gd name="T49" fmla="*/ 950 h 1546"/>
                  <a:gd name="T50" fmla="*/ 8 w 1061"/>
                  <a:gd name="T51" fmla="*/ 889 h 1546"/>
                  <a:gd name="T52" fmla="*/ 21 w 1061"/>
                  <a:gd name="T53" fmla="*/ 813 h 1546"/>
                  <a:gd name="T54" fmla="*/ 43 w 1061"/>
                  <a:gd name="T55" fmla="*/ 733 h 1546"/>
                  <a:gd name="T56" fmla="*/ 68 w 1061"/>
                  <a:gd name="T57" fmla="*/ 657 h 1546"/>
                  <a:gd name="T58" fmla="*/ 102 w 1061"/>
                  <a:gd name="T59" fmla="*/ 577 h 1546"/>
                  <a:gd name="T60" fmla="*/ 132 w 1061"/>
                  <a:gd name="T61" fmla="*/ 515 h 1546"/>
                  <a:gd name="T62" fmla="*/ 167 w 1061"/>
                  <a:gd name="T63" fmla="*/ 454 h 1546"/>
                  <a:gd name="T64" fmla="*/ 192 w 1061"/>
                  <a:gd name="T65" fmla="*/ 411 h 1546"/>
                  <a:gd name="T66" fmla="*/ 231 w 1061"/>
                  <a:gd name="T67" fmla="*/ 354 h 1546"/>
                  <a:gd name="T68" fmla="*/ 274 w 1061"/>
                  <a:gd name="T69" fmla="*/ 302 h 1546"/>
                  <a:gd name="T70" fmla="*/ 312 w 1061"/>
                  <a:gd name="T71" fmla="*/ 255 h 1546"/>
                  <a:gd name="T72" fmla="*/ 355 w 1061"/>
                  <a:gd name="T73" fmla="*/ 217 h 1546"/>
                  <a:gd name="T74" fmla="*/ 428 w 1061"/>
                  <a:gd name="T75" fmla="*/ 151 h 1546"/>
                  <a:gd name="T76" fmla="*/ 479 w 1061"/>
                  <a:gd name="T77" fmla="*/ 113 h 1546"/>
                  <a:gd name="T78" fmla="*/ 535 w 1061"/>
                  <a:gd name="T79" fmla="*/ 80 h 1546"/>
                  <a:gd name="T80" fmla="*/ 577 w 1061"/>
                  <a:gd name="T81" fmla="*/ 57 h 1546"/>
                  <a:gd name="T82" fmla="*/ 629 w 1061"/>
                  <a:gd name="T83" fmla="*/ 33 h 1546"/>
                  <a:gd name="T84" fmla="*/ 697 w 1061"/>
                  <a:gd name="T85" fmla="*/ 14 h 1546"/>
                  <a:gd name="T86" fmla="*/ 761 w 1061"/>
                  <a:gd name="T87" fmla="*/ 5 h 1546"/>
                  <a:gd name="T88" fmla="*/ 800 w 1061"/>
                  <a:gd name="T89" fmla="*/ 0 h 1546"/>
                  <a:gd name="T90" fmla="*/ 843 w 1061"/>
                  <a:gd name="T91" fmla="*/ 5 h 1546"/>
                  <a:gd name="T92" fmla="*/ 881 w 1061"/>
                  <a:gd name="T93" fmla="*/ 9 h 1546"/>
                  <a:gd name="T94" fmla="*/ 920 w 1061"/>
                  <a:gd name="T95" fmla="*/ 19 h 1546"/>
                  <a:gd name="T96" fmla="*/ 958 w 1061"/>
                  <a:gd name="T97" fmla="*/ 33 h 1546"/>
                  <a:gd name="T98" fmla="*/ 988 w 1061"/>
                  <a:gd name="T99" fmla="*/ 52 h 1546"/>
                  <a:gd name="T100" fmla="*/ 1018 w 1061"/>
                  <a:gd name="T101" fmla="*/ 71 h 1546"/>
                  <a:gd name="T102" fmla="*/ 1035 w 1061"/>
                  <a:gd name="T103" fmla="*/ 109 h 1546"/>
                  <a:gd name="T104" fmla="*/ 1048 w 1061"/>
                  <a:gd name="T105" fmla="*/ 151 h 1546"/>
                  <a:gd name="T106" fmla="*/ 1056 w 1061"/>
                  <a:gd name="T107" fmla="*/ 194 h 1546"/>
                  <a:gd name="T108" fmla="*/ 1061 w 1061"/>
                  <a:gd name="T109" fmla="*/ 246 h 1546"/>
                  <a:gd name="T110" fmla="*/ 1061 w 1061"/>
                  <a:gd name="T111" fmla="*/ 298 h 1546"/>
                  <a:gd name="T112" fmla="*/ 1056 w 1061"/>
                  <a:gd name="T113" fmla="*/ 369 h 1546"/>
                  <a:gd name="T114" fmla="*/ 1048 w 1061"/>
                  <a:gd name="T115" fmla="*/ 425 h 1546"/>
                  <a:gd name="T116" fmla="*/ 1031 w 1061"/>
                  <a:gd name="T117" fmla="*/ 501 h 1546"/>
                  <a:gd name="T118" fmla="*/ 997 w 1061"/>
                  <a:gd name="T119" fmla="*/ 629 h 1546"/>
                  <a:gd name="T120" fmla="*/ 962 w 1061"/>
                  <a:gd name="T121" fmla="*/ 728 h 1546"/>
                  <a:gd name="T122" fmla="*/ 928 w 1061"/>
                  <a:gd name="T123" fmla="*/ 813 h 1546"/>
                  <a:gd name="T124" fmla="*/ 877 w 1061"/>
                  <a:gd name="T125" fmla="*/ 931 h 15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61"/>
                  <a:gd name="T190" fmla="*/ 0 h 1546"/>
                  <a:gd name="T191" fmla="*/ 1061 w 1061"/>
                  <a:gd name="T192" fmla="*/ 1546 h 15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61" h="1546">
                    <a:moveTo>
                      <a:pt x="843" y="997"/>
                    </a:moveTo>
                    <a:lnTo>
                      <a:pt x="843" y="997"/>
                    </a:lnTo>
                    <a:lnTo>
                      <a:pt x="830" y="1026"/>
                    </a:lnTo>
                    <a:lnTo>
                      <a:pt x="813" y="1049"/>
                    </a:lnTo>
                    <a:lnTo>
                      <a:pt x="800" y="1078"/>
                    </a:lnTo>
                    <a:lnTo>
                      <a:pt x="783" y="1101"/>
                    </a:lnTo>
                    <a:lnTo>
                      <a:pt x="766" y="1125"/>
                    </a:lnTo>
                    <a:lnTo>
                      <a:pt x="753" y="1149"/>
                    </a:lnTo>
                    <a:lnTo>
                      <a:pt x="736" y="1172"/>
                    </a:lnTo>
                    <a:lnTo>
                      <a:pt x="718" y="1196"/>
                    </a:lnTo>
                    <a:lnTo>
                      <a:pt x="706" y="1220"/>
                    </a:lnTo>
                    <a:lnTo>
                      <a:pt x="689" y="1238"/>
                    </a:lnTo>
                    <a:lnTo>
                      <a:pt x="671" y="1262"/>
                    </a:lnTo>
                    <a:lnTo>
                      <a:pt x="659" y="1281"/>
                    </a:lnTo>
                    <a:lnTo>
                      <a:pt x="641" y="1300"/>
                    </a:lnTo>
                    <a:lnTo>
                      <a:pt x="624" y="1319"/>
                    </a:lnTo>
                    <a:lnTo>
                      <a:pt x="612" y="1338"/>
                    </a:lnTo>
                    <a:lnTo>
                      <a:pt x="594" y="1357"/>
                    </a:lnTo>
                    <a:lnTo>
                      <a:pt x="577" y="1376"/>
                    </a:lnTo>
                    <a:lnTo>
                      <a:pt x="564" y="1390"/>
                    </a:lnTo>
                    <a:lnTo>
                      <a:pt x="547" y="1409"/>
                    </a:lnTo>
                    <a:lnTo>
                      <a:pt x="535" y="1423"/>
                    </a:lnTo>
                    <a:lnTo>
                      <a:pt x="517" y="1437"/>
                    </a:lnTo>
                    <a:lnTo>
                      <a:pt x="505" y="1451"/>
                    </a:lnTo>
                    <a:lnTo>
                      <a:pt x="492" y="1461"/>
                    </a:lnTo>
                    <a:lnTo>
                      <a:pt x="479" y="1475"/>
                    </a:lnTo>
                    <a:lnTo>
                      <a:pt x="462" y="1484"/>
                    </a:lnTo>
                    <a:lnTo>
                      <a:pt x="449" y="1498"/>
                    </a:lnTo>
                    <a:lnTo>
                      <a:pt x="436" y="1508"/>
                    </a:lnTo>
                    <a:lnTo>
                      <a:pt x="428" y="1517"/>
                    </a:lnTo>
                    <a:lnTo>
                      <a:pt x="415" y="1522"/>
                    </a:lnTo>
                    <a:lnTo>
                      <a:pt x="402" y="1532"/>
                    </a:lnTo>
                    <a:lnTo>
                      <a:pt x="393" y="1536"/>
                    </a:lnTo>
                    <a:lnTo>
                      <a:pt x="381" y="1546"/>
                    </a:lnTo>
                    <a:lnTo>
                      <a:pt x="368" y="1546"/>
                    </a:lnTo>
                    <a:lnTo>
                      <a:pt x="359" y="1541"/>
                    </a:lnTo>
                    <a:lnTo>
                      <a:pt x="346" y="1541"/>
                    </a:lnTo>
                    <a:lnTo>
                      <a:pt x="338" y="1541"/>
                    </a:lnTo>
                    <a:lnTo>
                      <a:pt x="329" y="1536"/>
                    </a:lnTo>
                    <a:lnTo>
                      <a:pt x="325" y="1536"/>
                    </a:lnTo>
                    <a:lnTo>
                      <a:pt x="312" y="1536"/>
                    </a:lnTo>
                    <a:lnTo>
                      <a:pt x="304" y="1532"/>
                    </a:lnTo>
                    <a:lnTo>
                      <a:pt x="291" y="1527"/>
                    </a:lnTo>
                    <a:lnTo>
                      <a:pt x="286" y="1527"/>
                    </a:lnTo>
                    <a:lnTo>
                      <a:pt x="282" y="1527"/>
                    </a:lnTo>
                    <a:lnTo>
                      <a:pt x="269" y="1522"/>
                    </a:lnTo>
                    <a:lnTo>
                      <a:pt x="261" y="1517"/>
                    </a:lnTo>
                    <a:lnTo>
                      <a:pt x="248" y="1513"/>
                    </a:lnTo>
                    <a:lnTo>
                      <a:pt x="239" y="1508"/>
                    </a:lnTo>
                    <a:lnTo>
                      <a:pt x="231" y="1503"/>
                    </a:lnTo>
                    <a:lnTo>
                      <a:pt x="218" y="1498"/>
                    </a:lnTo>
                    <a:lnTo>
                      <a:pt x="209" y="1489"/>
                    </a:lnTo>
                    <a:lnTo>
                      <a:pt x="197" y="1480"/>
                    </a:lnTo>
                    <a:lnTo>
                      <a:pt x="188" y="1475"/>
                    </a:lnTo>
                    <a:lnTo>
                      <a:pt x="179" y="1470"/>
                    </a:lnTo>
                    <a:lnTo>
                      <a:pt x="175" y="1465"/>
                    </a:lnTo>
                    <a:lnTo>
                      <a:pt x="167" y="1461"/>
                    </a:lnTo>
                    <a:lnTo>
                      <a:pt x="154" y="1451"/>
                    </a:lnTo>
                    <a:lnTo>
                      <a:pt x="150" y="1442"/>
                    </a:lnTo>
                    <a:lnTo>
                      <a:pt x="141" y="1437"/>
                    </a:lnTo>
                    <a:lnTo>
                      <a:pt x="132" y="1423"/>
                    </a:lnTo>
                    <a:lnTo>
                      <a:pt x="124" y="1418"/>
                    </a:lnTo>
                    <a:lnTo>
                      <a:pt x="120" y="1413"/>
                    </a:lnTo>
                    <a:lnTo>
                      <a:pt x="115" y="1404"/>
                    </a:lnTo>
                    <a:lnTo>
                      <a:pt x="107" y="1399"/>
                    </a:lnTo>
                    <a:lnTo>
                      <a:pt x="102" y="1390"/>
                    </a:lnTo>
                    <a:lnTo>
                      <a:pt x="94" y="1380"/>
                    </a:lnTo>
                    <a:lnTo>
                      <a:pt x="85" y="1371"/>
                    </a:lnTo>
                    <a:lnTo>
                      <a:pt x="81" y="1357"/>
                    </a:lnTo>
                    <a:lnTo>
                      <a:pt x="73" y="1347"/>
                    </a:lnTo>
                    <a:lnTo>
                      <a:pt x="68" y="1338"/>
                    </a:lnTo>
                    <a:lnTo>
                      <a:pt x="64" y="1328"/>
                    </a:lnTo>
                    <a:lnTo>
                      <a:pt x="55" y="1314"/>
                    </a:lnTo>
                    <a:lnTo>
                      <a:pt x="51" y="1305"/>
                    </a:lnTo>
                    <a:lnTo>
                      <a:pt x="47" y="1290"/>
                    </a:lnTo>
                    <a:lnTo>
                      <a:pt x="43" y="1281"/>
                    </a:lnTo>
                    <a:lnTo>
                      <a:pt x="38" y="1267"/>
                    </a:lnTo>
                    <a:lnTo>
                      <a:pt x="34" y="1257"/>
                    </a:lnTo>
                    <a:lnTo>
                      <a:pt x="30" y="1243"/>
                    </a:lnTo>
                    <a:lnTo>
                      <a:pt x="25" y="1234"/>
                    </a:lnTo>
                    <a:lnTo>
                      <a:pt x="21" y="1220"/>
                    </a:lnTo>
                    <a:lnTo>
                      <a:pt x="17" y="1205"/>
                    </a:lnTo>
                    <a:lnTo>
                      <a:pt x="17" y="1191"/>
                    </a:lnTo>
                    <a:lnTo>
                      <a:pt x="13" y="1182"/>
                    </a:lnTo>
                    <a:lnTo>
                      <a:pt x="8" y="1168"/>
                    </a:lnTo>
                    <a:lnTo>
                      <a:pt x="8" y="1153"/>
                    </a:lnTo>
                    <a:lnTo>
                      <a:pt x="4" y="1139"/>
                    </a:lnTo>
                    <a:lnTo>
                      <a:pt x="4" y="1125"/>
                    </a:lnTo>
                    <a:lnTo>
                      <a:pt x="4" y="1111"/>
                    </a:lnTo>
                    <a:lnTo>
                      <a:pt x="0" y="1097"/>
                    </a:lnTo>
                    <a:lnTo>
                      <a:pt x="0" y="1082"/>
                    </a:lnTo>
                    <a:lnTo>
                      <a:pt x="0" y="1068"/>
                    </a:lnTo>
                    <a:lnTo>
                      <a:pt x="0" y="1054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12"/>
                    </a:lnTo>
                    <a:lnTo>
                      <a:pt x="0" y="997"/>
                    </a:lnTo>
                    <a:lnTo>
                      <a:pt x="0" y="983"/>
                    </a:lnTo>
                    <a:lnTo>
                      <a:pt x="0" y="969"/>
                    </a:lnTo>
                    <a:lnTo>
                      <a:pt x="0" y="950"/>
                    </a:lnTo>
                    <a:lnTo>
                      <a:pt x="4" y="936"/>
                    </a:lnTo>
                    <a:lnTo>
                      <a:pt x="4" y="922"/>
                    </a:lnTo>
                    <a:lnTo>
                      <a:pt x="4" y="908"/>
                    </a:lnTo>
                    <a:lnTo>
                      <a:pt x="8" y="889"/>
                    </a:lnTo>
                    <a:lnTo>
                      <a:pt x="13" y="874"/>
                    </a:lnTo>
                    <a:lnTo>
                      <a:pt x="13" y="860"/>
                    </a:lnTo>
                    <a:lnTo>
                      <a:pt x="17" y="846"/>
                    </a:lnTo>
                    <a:lnTo>
                      <a:pt x="21" y="813"/>
                    </a:lnTo>
                    <a:lnTo>
                      <a:pt x="25" y="799"/>
                    </a:lnTo>
                    <a:lnTo>
                      <a:pt x="30" y="780"/>
                    </a:lnTo>
                    <a:lnTo>
                      <a:pt x="38" y="752"/>
                    </a:lnTo>
                    <a:lnTo>
                      <a:pt x="43" y="733"/>
                    </a:lnTo>
                    <a:lnTo>
                      <a:pt x="47" y="718"/>
                    </a:lnTo>
                    <a:lnTo>
                      <a:pt x="60" y="685"/>
                    </a:lnTo>
                    <a:lnTo>
                      <a:pt x="64" y="671"/>
                    </a:lnTo>
                    <a:lnTo>
                      <a:pt x="68" y="657"/>
                    </a:lnTo>
                    <a:lnTo>
                      <a:pt x="81" y="624"/>
                    </a:lnTo>
                    <a:lnTo>
                      <a:pt x="90" y="610"/>
                    </a:lnTo>
                    <a:lnTo>
                      <a:pt x="94" y="591"/>
                    </a:lnTo>
                    <a:lnTo>
                      <a:pt x="102" y="577"/>
                    </a:lnTo>
                    <a:lnTo>
                      <a:pt x="111" y="562"/>
                    </a:lnTo>
                    <a:lnTo>
                      <a:pt x="120" y="544"/>
                    </a:lnTo>
                    <a:lnTo>
                      <a:pt x="124" y="529"/>
                    </a:lnTo>
                    <a:lnTo>
                      <a:pt x="132" y="515"/>
                    </a:lnTo>
                    <a:lnTo>
                      <a:pt x="141" y="496"/>
                    </a:lnTo>
                    <a:lnTo>
                      <a:pt x="150" y="482"/>
                    </a:lnTo>
                    <a:lnTo>
                      <a:pt x="158" y="468"/>
                    </a:lnTo>
                    <a:lnTo>
                      <a:pt x="167" y="454"/>
                    </a:lnTo>
                    <a:lnTo>
                      <a:pt x="175" y="440"/>
                    </a:lnTo>
                    <a:lnTo>
                      <a:pt x="184" y="425"/>
                    </a:lnTo>
                    <a:lnTo>
                      <a:pt x="188" y="416"/>
                    </a:lnTo>
                    <a:lnTo>
                      <a:pt x="192" y="411"/>
                    </a:lnTo>
                    <a:lnTo>
                      <a:pt x="205" y="397"/>
                    </a:lnTo>
                    <a:lnTo>
                      <a:pt x="214" y="383"/>
                    </a:lnTo>
                    <a:lnTo>
                      <a:pt x="222" y="369"/>
                    </a:lnTo>
                    <a:lnTo>
                      <a:pt x="231" y="354"/>
                    </a:lnTo>
                    <a:lnTo>
                      <a:pt x="244" y="340"/>
                    </a:lnTo>
                    <a:lnTo>
                      <a:pt x="252" y="331"/>
                    </a:lnTo>
                    <a:lnTo>
                      <a:pt x="261" y="317"/>
                    </a:lnTo>
                    <a:lnTo>
                      <a:pt x="274" y="302"/>
                    </a:lnTo>
                    <a:lnTo>
                      <a:pt x="282" y="293"/>
                    </a:lnTo>
                    <a:lnTo>
                      <a:pt x="295" y="279"/>
                    </a:lnTo>
                    <a:lnTo>
                      <a:pt x="304" y="269"/>
                    </a:lnTo>
                    <a:lnTo>
                      <a:pt x="312" y="255"/>
                    </a:lnTo>
                    <a:lnTo>
                      <a:pt x="325" y="246"/>
                    </a:lnTo>
                    <a:lnTo>
                      <a:pt x="333" y="236"/>
                    </a:lnTo>
                    <a:lnTo>
                      <a:pt x="342" y="227"/>
                    </a:lnTo>
                    <a:lnTo>
                      <a:pt x="355" y="217"/>
                    </a:lnTo>
                    <a:lnTo>
                      <a:pt x="372" y="198"/>
                    </a:lnTo>
                    <a:lnTo>
                      <a:pt x="393" y="180"/>
                    </a:lnTo>
                    <a:lnTo>
                      <a:pt x="415" y="161"/>
                    </a:lnTo>
                    <a:lnTo>
                      <a:pt x="428" y="151"/>
                    </a:lnTo>
                    <a:lnTo>
                      <a:pt x="436" y="146"/>
                    </a:lnTo>
                    <a:lnTo>
                      <a:pt x="458" y="128"/>
                    </a:lnTo>
                    <a:lnTo>
                      <a:pt x="470" y="123"/>
                    </a:lnTo>
                    <a:lnTo>
                      <a:pt x="479" y="113"/>
                    </a:lnTo>
                    <a:lnTo>
                      <a:pt x="492" y="109"/>
                    </a:lnTo>
                    <a:lnTo>
                      <a:pt x="500" y="99"/>
                    </a:lnTo>
                    <a:lnTo>
                      <a:pt x="522" y="85"/>
                    </a:lnTo>
                    <a:lnTo>
                      <a:pt x="535" y="80"/>
                    </a:lnTo>
                    <a:lnTo>
                      <a:pt x="543" y="76"/>
                    </a:lnTo>
                    <a:lnTo>
                      <a:pt x="556" y="71"/>
                    </a:lnTo>
                    <a:lnTo>
                      <a:pt x="564" y="61"/>
                    </a:lnTo>
                    <a:lnTo>
                      <a:pt x="577" y="57"/>
                    </a:lnTo>
                    <a:lnTo>
                      <a:pt x="586" y="52"/>
                    </a:lnTo>
                    <a:lnTo>
                      <a:pt x="599" y="47"/>
                    </a:lnTo>
                    <a:lnTo>
                      <a:pt x="607" y="42"/>
                    </a:lnTo>
                    <a:lnTo>
                      <a:pt x="629" y="33"/>
                    </a:lnTo>
                    <a:lnTo>
                      <a:pt x="654" y="28"/>
                    </a:lnTo>
                    <a:lnTo>
                      <a:pt x="676" y="19"/>
                    </a:lnTo>
                    <a:lnTo>
                      <a:pt x="684" y="19"/>
                    </a:lnTo>
                    <a:lnTo>
                      <a:pt x="697" y="14"/>
                    </a:lnTo>
                    <a:lnTo>
                      <a:pt x="706" y="14"/>
                    </a:lnTo>
                    <a:lnTo>
                      <a:pt x="718" y="9"/>
                    </a:lnTo>
                    <a:lnTo>
                      <a:pt x="740" y="5"/>
                    </a:lnTo>
                    <a:lnTo>
                      <a:pt x="761" y="5"/>
                    </a:lnTo>
                    <a:lnTo>
                      <a:pt x="770" y="5"/>
                    </a:lnTo>
                    <a:lnTo>
                      <a:pt x="778" y="5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13" y="0"/>
                    </a:lnTo>
                    <a:lnTo>
                      <a:pt x="821" y="5"/>
                    </a:lnTo>
                    <a:lnTo>
                      <a:pt x="830" y="5"/>
                    </a:lnTo>
                    <a:lnTo>
                      <a:pt x="843" y="5"/>
                    </a:lnTo>
                    <a:lnTo>
                      <a:pt x="851" y="5"/>
                    </a:lnTo>
                    <a:lnTo>
                      <a:pt x="860" y="5"/>
                    </a:lnTo>
                    <a:lnTo>
                      <a:pt x="872" y="9"/>
                    </a:lnTo>
                    <a:lnTo>
                      <a:pt x="881" y="9"/>
                    </a:lnTo>
                    <a:lnTo>
                      <a:pt x="890" y="14"/>
                    </a:lnTo>
                    <a:lnTo>
                      <a:pt x="902" y="14"/>
                    </a:lnTo>
                    <a:lnTo>
                      <a:pt x="911" y="19"/>
                    </a:lnTo>
                    <a:lnTo>
                      <a:pt x="920" y="19"/>
                    </a:lnTo>
                    <a:lnTo>
                      <a:pt x="928" y="24"/>
                    </a:lnTo>
                    <a:lnTo>
                      <a:pt x="937" y="28"/>
                    </a:lnTo>
                    <a:lnTo>
                      <a:pt x="949" y="33"/>
                    </a:lnTo>
                    <a:lnTo>
                      <a:pt x="958" y="33"/>
                    </a:lnTo>
                    <a:lnTo>
                      <a:pt x="967" y="38"/>
                    </a:lnTo>
                    <a:lnTo>
                      <a:pt x="975" y="42"/>
                    </a:lnTo>
                    <a:lnTo>
                      <a:pt x="979" y="47"/>
                    </a:lnTo>
                    <a:lnTo>
                      <a:pt x="988" y="52"/>
                    </a:lnTo>
                    <a:lnTo>
                      <a:pt x="997" y="57"/>
                    </a:lnTo>
                    <a:lnTo>
                      <a:pt x="1005" y="61"/>
                    </a:lnTo>
                    <a:lnTo>
                      <a:pt x="1014" y="66"/>
                    </a:lnTo>
                    <a:lnTo>
                      <a:pt x="1018" y="71"/>
                    </a:lnTo>
                    <a:lnTo>
                      <a:pt x="1022" y="80"/>
                    </a:lnTo>
                    <a:lnTo>
                      <a:pt x="1026" y="90"/>
                    </a:lnTo>
                    <a:lnTo>
                      <a:pt x="1031" y="99"/>
                    </a:lnTo>
                    <a:lnTo>
                      <a:pt x="1035" y="109"/>
                    </a:lnTo>
                    <a:lnTo>
                      <a:pt x="1039" y="118"/>
                    </a:lnTo>
                    <a:lnTo>
                      <a:pt x="1044" y="128"/>
                    </a:lnTo>
                    <a:lnTo>
                      <a:pt x="1044" y="142"/>
                    </a:lnTo>
                    <a:lnTo>
                      <a:pt x="1048" y="151"/>
                    </a:lnTo>
                    <a:lnTo>
                      <a:pt x="1052" y="161"/>
                    </a:lnTo>
                    <a:lnTo>
                      <a:pt x="1052" y="175"/>
                    </a:lnTo>
                    <a:lnTo>
                      <a:pt x="1056" y="184"/>
                    </a:lnTo>
                    <a:lnTo>
                      <a:pt x="1056" y="194"/>
                    </a:lnTo>
                    <a:lnTo>
                      <a:pt x="1056" y="208"/>
                    </a:lnTo>
                    <a:lnTo>
                      <a:pt x="1061" y="222"/>
                    </a:lnTo>
                    <a:lnTo>
                      <a:pt x="1061" y="232"/>
                    </a:lnTo>
                    <a:lnTo>
                      <a:pt x="1061" y="246"/>
                    </a:lnTo>
                    <a:lnTo>
                      <a:pt x="1061" y="260"/>
                    </a:lnTo>
                    <a:lnTo>
                      <a:pt x="1061" y="269"/>
                    </a:lnTo>
                    <a:lnTo>
                      <a:pt x="1061" y="284"/>
                    </a:lnTo>
                    <a:lnTo>
                      <a:pt x="1061" y="298"/>
                    </a:lnTo>
                    <a:lnTo>
                      <a:pt x="1061" y="312"/>
                    </a:lnTo>
                    <a:lnTo>
                      <a:pt x="1061" y="326"/>
                    </a:lnTo>
                    <a:lnTo>
                      <a:pt x="1056" y="354"/>
                    </a:lnTo>
                    <a:lnTo>
                      <a:pt x="1056" y="369"/>
                    </a:lnTo>
                    <a:lnTo>
                      <a:pt x="1052" y="383"/>
                    </a:lnTo>
                    <a:lnTo>
                      <a:pt x="1052" y="397"/>
                    </a:lnTo>
                    <a:lnTo>
                      <a:pt x="1048" y="411"/>
                    </a:lnTo>
                    <a:lnTo>
                      <a:pt x="1048" y="425"/>
                    </a:lnTo>
                    <a:lnTo>
                      <a:pt x="1044" y="440"/>
                    </a:lnTo>
                    <a:lnTo>
                      <a:pt x="1039" y="454"/>
                    </a:lnTo>
                    <a:lnTo>
                      <a:pt x="1039" y="468"/>
                    </a:lnTo>
                    <a:lnTo>
                      <a:pt x="1031" y="501"/>
                    </a:lnTo>
                    <a:lnTo>
                      <a:pt x="1022" y="534"/>
                    </a:lnTo>
                    <a:lnTo>
                      <a:pt x="1014" y="562"/>
                    </a:lnTo>
                    <a:lnTo>
                      <a:pt x="1005" y="596"/>
                    </a:lnTo>
                    <a:lnTo>
                      <a:pt x="997" y="629"/>
                    </a:lnTo>
                    <a:lnTo>
                      <a:pt x="992" y="643"/>
                    </a:lnTo>
                    <a:lnTo>
                      <a:pt x="984" y="662"/>
                    </a:lnTo>
                    <a:lnTo>
                      <a:pt x="975" y="695"/>
                    </a:lnTo>
                    <a:lnTo>
                      <a:pt x="962" y="728"/>
                    </a:lnTo>
                    <a:lnTo>
                      <a:pt x="949" y="761"/>
                    </a:lnTo>
                    <a:lnTo>
                      <a:pt x="941" y="780"/>
                    </a:lnTo>
                    <a:lnTo>
                      <a:pt x="937" y="794"/>
                    </a:lnTo>
                    <a:lnTo>
                      <a:pt x="928" y="813"/>
                    </a:lnTo>
                    <a:lnTo>
                      <a:pt x="924" y="827"/>
                    </a:lnTo>
                    <a:lnTo>
                      <a:pt x="907" y="860"/>
                    </a:lnTo>
                    <a:lnTo>
                      <a:pt x="894" y="898"/>
                    </a:lnTo>
                    <a:lnTo>
                      <a:pt x="877" y="931"/>
                    </a:lnTo>
                    <a:lnTo>
                      <a:pt x="868" y="945"/>
                    </a:lnTo>
                    <a:lnTo>
                      <a:pt x="860" y="964"/>
                    </a:lnTo>
                    <a:lnTo>
                      <a:pt x="843" y="99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343"/>
              <p:cNvSpPr>
                <a:spLocks noChangeAspect="1"/>
              </p:cNvSpPr>
              <p:nvPr/>
            </p:nvSpPr>
            <p:spPr bwMode="auto">
              <a:xfrm>
                <a:off x="2108" y="472"/>
                <a:ext cx="1035" cy="1541"/>
              </a:xfrm>
              <a:custGeom>
                <a:avLst/>
                <a:gdLst>
                  <a:gd name="T0" fmla="*/ 778 w 1035"/>
                  <a:gd name="T1" fmla="*/ 1030 h 1541"/>
                  <a:gd name="T2" fmla="*/ 718 w 1035"/>
                  <a:gd name="T3" fmla="*/ 1129 h 1541"/>
                  <a:gd name="T4" fmla="*/ 663 w 1035"/>
                  <a:gd name="T5" fmla="*/ 1219 h 1541"/>
                  <a:gd name="T6" fmla="*/ 616 w 1035"/>
                  <a:gd name="T7" fmla="*/ 1281 h 1541"/>
                  <a:gd name="T8" fmla="*/ 547 w 1035"/>
                  <a:gd name="T9" fmla="*/ 1371 h 1541"/>
                  <a:gd name="T10" fmla="*/ 492 w 1035"/>
                  <a:gd name="T11" fmla="*/ 1432 h 1541"/>
                  <a:gd name="T12" fmla="*/ 445 w 1035"/>
                  <a:gd name="T13" fmla="*/ 1484 h 1541"/>
                  <a:gd name="T14" fmla="*/ 385 w 1035"/>
                  <a:gd name="T15" fmla="*/ 1541 h 1541"/>
                  <a:gd name="T16" fmla="*/ 342 w 1035"/>
                  <a:gd name="T17" fmla="*/ 1536 h 1541"/>
                  <a:gd name="T18" fmla="*/ 299 w 1035"/>
                  <a:gd name="T19" fmla="*/ 1527 h 1541"/>
                  <a:gd name="T20" fmla="*/ 256 w 1035"/>
                  <a:gd name="T21" fmla="*/ 1508 h 1541"/>
                  <a:gd name="T22" fmla="*/ 214 w 1035"/>
                  <a:gd name="T23" fmla="*/ 1489 h 1541"/>
                  <a:gd name="T24" fmla="*/ 171 w 1035"/>
                  <a:gd name="T25" fmla="*/ 1460 h 1541"/>
                  <a:gd name="T26" fmla="*/ 141 w 1035"/>
                  <a:gd name="T27" fmla="*/ 1432 h 1541"/>
                  <a:gd name="T28" fmla="*/ 111 w 1035"/>
                  <a:gd name="T29" fmla="*/ 1399 h 1541"/>
                  <a:gd name="T30" fmla="*/ 85 w 1035"/>
                  <a:gd name="T31" fmla="*/ 1361 h 1541"/>
                  <a:gd name="T32" fmla="*/ 60 w 1035"/>
                  <a:gd name="T33" fmla="*/ 1319 h 1541"/>
                  <a:gd name="T34" fmla="*/ 43 w 1035"/>
                  <a:gd name="T35" fmla="*/ 1271 h 1541"/>
                  <a:gd name="T36" fmla="*/ 25 w 1035"/>
                  <a:gd name="T37" fmla="*/ 1224 h 1541"/>
                  <a:gd name="T38" fmla="*/ 13 w 1035"/>
                  <a:gd name="T39" fmla="*/ 1172 h 1541"/>
                  <a:gd name="T40" fmla="*/ 4 w 1035"/>
                  <a:gd name="T41" fmla="*/ 1115 h 1541"/>
                  <a:gd name="T42" fmla="*/ 0 w 1035"/>
                  <a:gd name="T43" fmla="*/ 1059 h 1541"/>
                  <a:gd name="T44" fmla="*/ 0 w 1035"/>
                  <a:gd name="T45" fmla="*/ 1002 h 1541"/>
                  <a:gd name="T46" fmla="*/ 4 w 1035"/>
                  <a:gd name="T47" fmla="*/ 912 h 1541"/>
                  <a:gd name="T48" fmla="*/ 17 w 1035"/>
                  <a:gd name="T49" fmla="*/ 832 h 1541"/>
                  <a:gd name="T50" fmla="*/ 34 w 1035"/>
                  <a:gd name="T51" fmla="*/ 770 h 1541"/>
                  <a:gd name="T52" fmla="*/ 55 w 1035"/>
                  <a:gd name="T53" fmla="*/ 695 h 1541"/>
                  <a:gd name="T54" fmla="*/ 85 w 1035"/>
                  <a:gd name="T55" fmla="*/ 614 h 1541"/>
                  <a:gd name="T56" fmla="*/ 120 w 1035"/>
                  <a:gd name="T57" fmla="*/ 534 h 1541"/>
                  <a:gd name="T58" fmla="*/ 154 w 1035"/>
                  <a:gd name="T59" fmla="*/ 472 h 1541"/>
                  <a:gd name="T60" fmla="*/ 184 w 1035"/>
                  <a:gd name="T61" fmla="*/ 425 h 1541"/>
                  <a:gd name="T62" fmla="*/ 218 w 1035"/>
                  <a:gd name="T63" fmla="*/ 373 h 1541"/>
                  <a:gd name="T64" fmla="*/ 256 w 1035"/>
                  <a:gd name="T65" fmla="*/ 321 h 1541"/>
                  <a:gd name="T66" fmla="*/ 295 w 1035"/>
                  <a:gd name="T67" fmla="*/ 274 h 1541"/>
                  <a:gd name="T68" fmla="*/ 333 w 1035"/>
                  <a:gd name="T69" fmla="*/ 231 h 1541"/>
                  <a:gd name="T70" fmla="*/ 385 w 1035"/>
                  <a:gd name="T71" fmla="*/ 184 h 1541"/>
                  <a:gd name="T72" fmla="*/ 428 w 1035"/>
                  <a:gd name="T73" fmla="*/ 151 h 1541"/>
                  <a:gd name="T74" fmla="*/ 509 w 1035"/>
                  <a:gd name="T75" fmla="*/ 89 h 1541"/>
                  <a:gd name="T76" fmla="*/ 594 w 1035"/>
                  <a:gd name="T77" fmla="*/ 47 h 1541"/>
                  <a:gd name="T78" fmla="*/ 671 w 1035"/>
                  <a:gd name="T79" fmla="*/ 19 h 1541"/>
                  <a:gd name="T80" fmla="*/ 714 w 1035"/>
                  <a:gd name="T81" fmla="*/ 9 h 1541"/>
                  <a:gd name="T82" fmla="*/ 774 w 1035"/>
                  <a:gd name="T83" fmla="*/ 0 h 1541"/>
                  <a:gd name="T84" fmla="*/ 825 w 1035"/>
                  <a:gd name="T85" fmla="*/ 0 h 1541"/>
                  <a:gd name="T86" fmla="*/ 864 w 1035"/>
                  <a:gd name="T87" fmla="*/ 4 h 1541"/>
                  <a:gd name="T88" fmla="*/ 902 w 1035"/>
                  <a:gd name="T89" fmla="*/ 14 h 1541"/>
                  <a:gd name="T90" fmla="*/ 941 w 1035"/>
                  <a:gd name="T91" fmla="*/ 28 h 1541"/>
                  <a:gd name="T92" fmla="*/ 975 w 1035"/>
                  <a:gd name="T93" fmla="*/ 42 h 1541"/>
                  <a:gd name="T94" fmla="*/ 1009 w 1035"/>
                  <a:gd name="T95" fmla="*/ 71 h 1541"/>
                  <a:gd name="T96" fmla="*/ 1022 w 1035"/>
                  <a:gd name="T97" fmla="*/ 108 h 1541"/>
                  <a:gd name="T98" fmla="*/ 1031 w 1035"/>
                  <a:gd name="T99" fmla="*/ 151 h 1541"/>
                  <a:gd name="T100" fmla="*/ 1035 w 1035"/>
                  <a:gd name="T101" fmla="*/ 193 h 1541"/>
                  <a:gd name="T102" fmla="*/ 1035 w 1035"/>
                  <a:gd name="T103" fmla="*/ 241 h 1541"/>
                  <a:gd name="T104" fmla="*/ 1031 w 1035"/>
                  <a:gd name="T105" fmla="*/ 321 h 1541"/>
                  <a:gd name="T106" fmla="*/ 1022 w 1035"/>
                  <a:gd name="T107" fmla="*/ 378 h 1541"/>
                  <a:gd name="T108" fmla="*/ 1009 w 1035"/>
                  <a:gd name="T109" fmla="*/ 439 h 1541"/>
                  <a:gd name="T110" fmla="*/ 988 w 1035"/>
                  <a:gd name="T111" fmla="*/ 515 h 1541"/>
                  <a:gd name="T112" fmla="*/ 962 w 1035"/>
                  <a:gd name="T113" fmla="*/ 609 h 1541"/>
                  <a:gd name="T114" fmla="*/ 924 w 1035"/>
                  <a:gd name="T115" fmla="*/ 709 h 1541"/>
                  <a:gd name="T116" fmla="*/ 885 w 1035"/>
                  <a:gd name="T117" fmla="*/ 808 h 1541"/>
                  <a:gd name="T118" fmla="*/ 838 w 1035"/>
                  <a:gd name="T119" fmla="*/ 907 h 15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5"/>
                  <a:gd name="T181" fmla="*/ 0 h 1541"/>
                  <a:gd name="T182" fmla="*/ 1035 w 1035"/>
                  <a:gd name="T183" fmla="*/ 1541 h 15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5" h="1541">
                    <a:moveTo>
                      <a:pt x="808" y="978"/>
                    </a:moveTo>
                    <a:lnTo>
                      <a:pt x="808" y="978"/>
                    </a:lnTo>
                    <a:lnTo>
                      <a:pt x="791" y="1002"/>
                    </a:lnTo>
                    <a:lnTo>
                      <a:pt x="778" y="1030"/>
                    </a:lnTo>
                    <a:lnTo>
                      <a:pt x="766" y="1054"/>
                    </a:lnTo>
                    <a:lnTo>
                      <a:pt x="748" y="1077"/>
                    </a:lnTo>
                    <a:lnTo>
                      <a:pt x="736" y="1106"/>
                    </a:lnTo>
                    <a:lnTo>
                      <a:pt x="718" y="1129"/>
                    </a:lnTo>
                    <a:lnTo>
                      <a:pt x="706" y="1153"/>
                    </a:lnTo>
                    <a:lnTo>
                      <a:pt x="693" y="1177"/>
                    </a:lnTo>
                    <a:lnTo>
                      <a:pt x="676" y="1196"/>
                    </a:lnTo>
                    <a:lnTo>
                      <a:pt x="663" y="1219"/>
                    </a:lnTo>
                    <a:lnTo>
                      <a:pt x="646" y="1238"/>
                    </a:lnTo>
                    <a:lnTo>
                      <a:pt x="633" y="1262"/>
                    </a:lnTo>
                    <a:lnTo>
                      <a:pt x="624" y="1271"/>
                    </a:lnTo>
                    <a:lnTo>
                      <a:pt x="616" y="1281"/>
                    </a:lnTo>
                    <a:lnTo>
                      <a:pt x="603" y="1300"/>
                    </a:lnTo>
                    <a:lnTo>
                      <a:pt x="590" y="1319"/>
                    </a:lnTo>
                    <a:lnTo>
                      <a:pt x="573" y="1337"/>
                    </a:lnTo>
                    <a:lnTo>
                      <a:pt x="547" y="1371"/>
                    </a:lnTo>
                    <a:lnTo>
                      <a:pt x="530" y="1389"/>
                    </a:lnTo>
                    <a:lnTo>
                      <a:pt x="517" y="1404"/>
                    </a:lnTo>
                    <a:lnTo>
                      <a:pt x="505" y="1418"/>
                    </a:lnTo>
                    <a:lnTo>
                      <a:pt x="492" y="1432"/>
                    </a:lnTo>
                    <a:lnTo>
                      <a:pt x="479" y="1446"/>
                    </a:lnTo>
                    <a:lnTo>
                      <a:pt x="466" y="1460"/>
                    </a:lnTo>
                    <a:lnTo>
                      <a:pt x="458" y="1475"/>
                    </a:lnTo>
                    <a:lnTo>
                      <a:pt x="445" y="1484"/>
                    </a:lnTo>
                    <a:lnTo>
                      <a:pt x="423" y="1508"/>
                    </a:lnTo>
                    <a:lnTo>
                      <a:pt x="402" y="1527"/>
                    </a:lnTo>
                    <a:lnTo>
                      <a:pt x="393" y="1531"/>
                    </a:lnTo>
                    <a:lnTo>
                      <a:pt x="385" y="1541"/>
                    </a:lnTo>
                    <a:lnTo>
                      <a:pt x="376" y="1541"/>
                    </a:lnTo>
                    <a:lnTo>
                      <a:pt x="363" y="1536"/>
                    </a:lnTo>
                    <a:lnTo>
                      <a:pt x="351" y="1536"/>
                    </a:lnTo>
                    <a:lnTo>
                      <a:pt x="342" y="1536"/>
                    </a:lnTo>
                    <a:lnTo>
                      <a:pt x="329" y="1531"/>
                    </a:lnTo>
                    <a:lnTo>
                      <a:pt x="321" y="1531"/>
                    </a:lnTo>
                    <a:lnTo>
                      <a:pt x="308" y="1527"/>
                    </a:lnTo>
                    <a:lnTo>
                      <a:pt x="299" y="1527"/>
                    </a:lnTo>
                    <a:lnTo>
                      <a:pt x="286" y="1522"/>
                    </a:lnTo>
                    <a:lnTo>
                      <a:pt x="278" y="1517"/>
                    </a:lnTo>
                    <a:lnTo>
                      <a:pt x="265" y="1512"/>
                    </a:lnTo>
                    <a:lnTo>
                      <a:pt x="256" y="1508"/>
                    </a:lnTo>
                    <a:lnTo>
                      <a:pt x="244" y="1503"/>
                    </a:lnTo>
                    <a:lnTo>
                      <a:pt x="235" y="1498"/>
                    </a:lnTo>
                    <a:lnTo>
                      <a:pt x="227" y="1493"/>
                    </a:lnTo>
                    <a:lnTo>
                      <a:pt x="214" y="1489"/>
                    </a:lnTo>
                    <a:lnTo>
                      <a:pt x="201" y="1479"/>
                    </a:lnTo>
                    <a:lnTo>
                      <a:pt x="192" y="1475"/>
                    </a:lnTo>
                    <a:lnTo>
                      <a:pt x="188" y="1470"/>
                    </a:lnTo>
                    <a:lnTo>
                      <a:pt x="171" y="1460"/>
                    </a:lnTo>
                    <a:lnTo>
                      <a:pt x="158" y="1446"/>
                    </a:lnTo>
                    <a:lnTo>
                      <a:pt x="154" y="1441"/>
                    </a:lnTo>
                    <a:lnTo>
                      <a:pt x="150" y="1437"/>
                    </a:lnTo>
                    <a:lnTo>
                      <a:pt x="141" y="1432"/>
                    </a:lnTo>
                    <a:lnTo>
                      <a:pt x="137" y="1423"/>
                    </a:lnTo>
                    <a:lnTo>
                      <a:pt x="128" y="1418"/>
                    </a:lnTo>
                    <a:lnTo>
                      <a:pt x="124" y="1413"/>
                    </a:lnTo>
                    <a:lnTo>
                      <a:pt x="111" y="1399"/>
                    </a:lnTo>
                    <a:lnTo>
                      <a:pt x="107" y="1389"/>
                    </a:lnTo>
                    <a:lnTo>
                      <a:pt x="98" y="1380"/>
                    </a:lnTo>
                    <a:lnTo>
                      <a:pt x="90" y="1371"/>
                    </a:lnTo>
                    <a:lnTo>
                      <a:pt x="85" y="1361"/>
                    </a:lnTo>
                    <a:lnTo>
                      <a:pt x="77" y="1347"/>
                    </a:lnTo>
                    <a:lnTo>
                      <a:pt x="73" y="1337"/>
                    </a:lnTo>
                    <a:lnTo>
                      <a:pt x="68" y="1328"/>
                    </a:lnTo>
                    <a:lnTo>
                      <a:pt x="60" y="1319"/>
                    </a:lnTo>
                    <a:lnTo>
                      <a:pt x="55" y="1304"/>
                    </a:lnTo>
                    <a:lnTo>
                      <a:pt x="51" y="1295"/>
                    </a:lnTo>
                    <a:lnTo>
                      <a:pt x="47" y="1281"/>
                    </a:lnTo>
                    <a:lnTo>
                      <a:pt x="43" y="1271"/>
                    </a:lnTo>
                    <a:lnTo>
                      <a:pt x="34" y="1257"/>
                    </a:lnTo>
                    <a:lnTo>
                      <a:pt x="30" y="1248"/>
                    </a:lnTo>
                    <a:lnTo>
                      <a:pt x="30" y="1233"/>
                    </a:lnTo>
                    <a:lnTo>
                      <a:pt x="25" y="1224"/>
                    </a:lnTo>
                    <a:lnTo>
                      <a:pt x="21" y="1210"/>
                    </a:lnTo>
                    <a:lnTo>
                      <a:pt x="17" y="1196"/>
                    </a:lnTo>
                    <a:lnTo>
                      <a:pt x="13" y="1181"/>
                    </a:lnTo>
                    <a:lnTo>
                      <a:pt x="13" y="1172"/>
                    </a:lnTo>
                    <a:lnTo>
                      <a:pt x="8" y="1158"/>
                    </a:lnTo>
                    <a:lnTo>
                      <a:pt x="8" y="1144"/>
                    </a:lnTo>
                    <a:lnTo>
                      <a:pt x="4" y="1129"/>
                    </a:lnTo>
                    <a:lnTo>
                      <a:pt x="4" y="1115"/>
                    </a:lnTo>
                    <a:lnTo>
                      <a:pt x="4" y="1101"/>
                    </a:lnTo>
                    <a:lnTo>
                      <a:pt x="0" y="1087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4"/>
                    </a:lnTo>
                    <a:lnTo>
                      <a:pt x="0" y="1030"/>
                    </a:lnTo>
                    <a:lnTo>
                      <a:pt x="0" y="1016"/>
                    </a:lnTo>
                    <a:lnTo>
                      <a:pt x="0" y="1002"/>
                    </a:lnTo>
                    <a:lnTo>
                      <a:pt x="0" y="973"/>
                    </a:lnTo>
                    <a:lnTo>
                      <a:pt x="0" y="955"/>
                    </a:lnTo>
                    <a:lnTo>
                      <a:pt x="4" y="940"/>
                    </a:lnTo>
                    <a:lnTo>
                      <a:pt x="4" y="912"/>
                    </a:lnTo>
                    <a:lnTo>
                      <a:pt x="8" y="898"/>
                    </a:lnTo>
                    <a:lnTo>
                      <a:pt x="8" y="879"/>
                    </a:lnTo>
                    <a:lnTo>
                      <a:pt x="13" y="851"/>
                    </a:lnTo>
                    <a:lnTo>
                      <a:pt x="17" y="832"/>
                    </a:lnTo>
                    <a:lnTo>
                      <a:pt x="21" y="817"/>
                    </a:lnTo>
                    <a:lnTo>
                      <a:pt x="25" y="803"/>
                    </a:lnTo>
                    <a:lnTo>
                      <a:pt x="30" y="789"/>
                    </a:lnTo>
                    <a:lnTo>
                      <a:pt x="34" y="770"/>
                    </a:lnTo>
                    <a:lnTo>
                      <a:pt x="34" y="756"/>
                    </a:lnTo>
                    <a:lnTo>
                      <a:pt x="43" y="742"/>
                    </a:lnTo>
                    <a:lnTo>
                      <a:pt x="47" y="723"/>
                    </a:lnTo>
                    <a:lnTo>
                      <a:pt x="55" y="695"/>
                    </a:lnTo>
                    <a:lnTo>
                      <a:pt x="60" y="676"/>
                    </a:lnTo>
                    <a:lnTo>
                      <a:pt x="68" y="661"/>
                    </a:lnTo>
                    <a:lnTo>
                      <a:pt x="77" y="628"/>
                    </a:lnTo>
                    <a:lnTo>
                      <a:pt x="85" y="614"/>
                    </a:lnTo>
                    <a:lnTo>
                      <a:pt x="90" y="595"/>
                    </a:lnTo>
                    <a:lnTo>
                      <a:pt x="107" y="567"/>
                    </a:lnTo>
                    <a:lnTo>
                      <a:pt x="111" y="553"/>
                    </a:lnTo>
                    <a:lnTo>
                      <a:pt x="120" y="534"/>
                    </a:lnTo>
                    <a:lnTo>
                      <a:pt x="128" y="520"/>
                    </a:lnTo>
                    <a:lnTo>
                      <a:pt x="137" y="505"/>
                    </a:lnTo>
                    <a:lnTo>
                      <a:pt x="145" y="487"/>
                    </a:lnTo>
                    <a:lnTo>
                      <a:pt x="154" y="472"/>
                    </a:lnTo>
                    <a:lnTo>
                      <a:pt x="162" y="458"/>
                    </a:lnTo>
                    <a:lnTo>
                      <a:pt x="171" y="444"/>
                    </a:lnTo>
                    <a:lnTo>
                      <a:pt x="179" y="430"/>
                    </a:lnTo>
                    <a:lnTo>
                      <a:pt x="184" y="425"/>
                    </a:lnTo>
                    <a:lnTo>
                      <a:pt x="188" y="416"/>
                    </a:lnTo>
                    <a:lnTo>
                      <a:pt x="197" y="401"/>
                    </a:lnTo>
                    <a:lnTo>
                      <a:pt x="205" y="387"/>
                    </a:lnTo>
                    <a:lnTo>
                      <a:pt x="218" y="373"/>
                    </a:lnTo>
                    <a:lnTo>
                      <a:pt x="227" y="359"/>
                    </a:lnTo>
                    <a:lnTo>
                      <a:pt x="235" y="349"/>
                    </a:lnTo>
                    <a:lnTo>
                      <a:pt x="244" y="335"/>
                    </a:lnTo>
                    <a:lnTo>
                      <a:pt x="256" y="321"/>
                    </a:lnTo>
                    <a:lnTo>
                      <a:pt x="265" y="307"/>
                    </a:lnTo>
                    <a:lnTo>
                      <a:pt x="274" y="297"/>
                    </a:lnTo>
                    <a:lnTo>
                      <a:pt x="286" y="283"/>
                    </a:lnTo>
                    <a:lnTo>
                      <a:pt x="295" y="274"/>
                    </a:lnTo>
                    <a:lnTo>
                      <a:pt x="304" y="264"/>
                    </a:lnTo>
                    <a:lnTo>
                      <a:pt x="316" y="250"/>
                    </a:lnTo>
                    <a:lnTo>
                      <a:pt x="325" y="241"/>
                    </a:lnTo>
                    <a:lnTo>
                      <a:pt x="333" y="231"/>
                    </a:lnTo>
                    <a:lnTo>
                      <a:pt x="346" y="222"/>
                    </a:lnTo>
                    <a:lnTo>
                      <a:pt x="363" y="203"/>
                    </a:lnTo>
                    <a:lnTo>
                      <a:pt x="376" y="193"/>
                    </a:lnTo>
                    <a:lnTo>
                      <a:pt x="385" y="184"/>
                    </a:lnTo>
                    <a:lnTo>
                      <a:pt x="393" y="175"/>
                    </a:lnTo>
                    <a:lnTo>
                      <a:pt x="406" y="165"/>
                    </a:lnTo>
                    <a:lnTo>
                      <a:pt x="415" y="156"/>
                    </a:lnTo>
                    <a:lnTo>
                      <a:pt x="428" y="151"/>
                    </a:lnTo>
                    <a:lnTo>
                      <a:pt x="449" y="132"/>
                    </a:lnTo>
                    <a:lnTo>
                      <a:pt x="466" y="118"/>
                    </a:lnTo>
                    <a:lnTo>
                      <a:pt x="487" y="104"/>
                    </a:lnTo>
                    <a:lnTo>
                      <a:pt x="509" y="89"/>
                    </a:lnTo>
                    <a:lnTo>
                      <a:pt x="530" y="75"/>
                    </a:lnTo>
                    <a:lnTo>
                      <a:pt x="552" y="66"/>
                    </a:lnTo>
                    <a:lnTo>
                      <a:pt x="573" y="56"/>
                    </a:lnTo>
                    <a:lnTo>
                      <a:pt x="594" y="47"/>
                    </a:lnTo>
                    <a:lnTo>
                      <a:pt x="616" y="37"/>
                    </a:lnTo>
                    <a:lnTo>
                      <a:pt x="637" y="28"/>
                    </a:lnTo>
                    <a:lnTo>
                      <a:pt x="659" y="23"/>
                    </a:lnTo>
                    <a:lnTo>
                      <a:pt x="671" y="19"/>
                    </a:lnTo>
                    <a:lnTo>
                      <a:pt x="680" y="14"/>
                    </a:lnTo>
                    <a:lnTo>
                      <a:pt x="693" y="14"/>
                    </a:lnTo>
                    <a:lnTo>
                      <a:pt x="701" y="9"/>
                    </a:lnTo>
                    <a:lnTo>
                      <a:pt x="714" y="9"/>
                    </a:lnTo>
                    <a:lnTo>
                      <a:pt x="723" y="4"/>
                    </a:lnTo>
                    <a:lnTo>
                      <a:pt x="744" y="4"/>
                    </a:lnTo>
                    <a:lnTo>
                      <a:pt x="766" y="0"/>
                    </a:lnTo>
                    <a:lnTo>
                      <a:pt x="774" y="0"/>
                    </a:lnTo>
                    <a:lnTo>
                      <a:pt x="787" y="0"/>
                    </a:lnTo>
                    <a:lnTo>
                      <a:pt x="795" y="0"/>
                    </a:lnTo>
                    <a:lnTo>
                      <a:pt x="808" y="0"/>
                    </a:lnTo>
                    <a:lnTo>
                      <a:pt x="825" y="0"/>
                    </a:lnTo>
                    <a:lnTo>
                      <a:pt x="838" y="0"/>
                    </a:lnTo>
                    <a:lnTo>
                      <a:pt x="847" y="4"/>
                    </a:lnTo>
                    <a:lnTo>
                      <a:pt x="855" y="4"/>
                    </a:lnTo>
                    <a:lnTo>
                      <a:pt x="864" y="4"/>
                    </a:lnTo>
                    <a:lnTo>
                      <a:pt x="877" y="9"/>
                    </a:lnTo>
                    <a:lnTo>
                      <a:pt x="885" y="9"/>
                    </a:lnTo>
                    <a:lnTo>
                      <a:pt x="894" y="14"/>
                    </a:lnTo>
                    <a:lnTo>
                      <a:pt x="902" y="14"/>
                    </a:lnTo>
                    <a:lnTo>
                      <a:pt x="915" y="19"/>
                    </a:lnTo>
                    <a:lnTo>
                      <a:pt x="924" y="19"/>
                    </a:lnTo>
                    <a:lnTo>
                      <a:pt x="932" y="23"/>
                    </a:lnTo>
                    <a:lnTo>
                      <a:pt x="941" y="28"/>
                    </a:lnTo>
                    <a:lnTo>
                      <a:pt x="949" y="33"/>
                    </a:lnTo>
                    <a:lnTo>
                      <a:pt x="958" y="33"/>
                    </a:lnTo>
                    <a:lnTo>
                      <a:pt x="967" y="37"/>
                    </a:lnTo>
                    <a:lnTo>
                      <a:pt x="975" y="42"/>
                    </a:lnTo>
                    <a:lnTo>
                      <a:pt x="984" y="47"/>
                    </a:lnTo>
                    <a:lnTo>
                      <a:pt x="988" y="52"/>
                    </a:lnTo>
                    <a:lnTo>
                      <a:pt x="1005" y="61"/>
                    </a:lnTo>
                    <a:lnTo>
                      <a:pt x="1009" y="71"/>
                    </a:lnTo>
                    <a:lnTo>
                      <a:pt x="1014" y="80"/>
                    </a:lnTo>
                    <a:lnTo>
                      <a:pt x="1014" y="89"/>
                    </a:lnTo>
                    <a:lnTo>
                      <a:pt x="1018" y="99"/>
                    </a:lnTo>
                    <a:lnTo>
                      <a:pt x="1022" y="108"/>
                    </a:lnTo>
                    <a:lnTo>
                      <a:pt x="1022" y="118"/>
                    </a:lnTo>
                    <a:lnTo>
                      <a:pt x="1026" y="127"/>
                    </a:lnTo>
                    <a:lnTo>
                      <a:pt x="1026" y="137"/>
                    </a:lnTo>
                    <a:lnTo>
                      <a:pt x="1031" y="151"/>
                    </a:lnTo>
                    <a:lnTo>
                      <a:pt x="1031" y="160"/>
                    </a:lnTo>
                    <a:lnTo>
                      <a:pt x="1035" y="170"/>
                    </a:lnTo>
                    <a:lnTo>
                      <a:pt x="1035" y="184"/>
                    </a:lnTo>
                    <a:lnTo>
                      <a:pt x="1035" y="193"/>
                    </a:lnTo>
                    <a:lnTo>
                      <a:pt x="1035" y="208"/>
                    </a:lnTo>
                    <a:lnTo>
                      <a:pt x="1035" y="217"/>
                    </a:lnTo>
                    <a:lnTo>
                      <a:pt x="1035" y="231"/>
                    </a:lnTo>
                    <a:lnTo>
                      <a:pt x="1035" y="241"/>
                    </a:lnTo>
                    <a:lnTo>
                      <a:pt x="1035" y="255"/>
                    </a:lnTo>
                    <a:lnTo>
                      <a:pt x="1035" y="283"/>
                    </a:lnTo>
                    <a:lnTo>
                      <a:pt x="1031" y="307"/>
                    </a:lnTo>
                    <a:lnTo>
                      <a:pt x="1031" y="321"/>
                    </a:lnTo>
                    <a:lnTo>
                      <a:pt x="1026" y="335"/>
                    </a:lnTo>
                    <a:lnTo>
                      <a:pt x="1026" y="349"/>
                    </a:lnTo>
                    <a:lnTo>
                      <a:pt x="1022" y="364"/>
                    </a:lnTo>
                    <a:lnTo>
                      <a:pt x="1022" y="378"/>
                    </a:lnTo>
                    <a:lnTo>
                      <a:pt x="1018" y="392"/>
                    </a:lnTo>
                    <a:lnTo>
                      <a:pt x="1014" y="406"/>
                    </a:lnTo>
                    <a:lnTo>
                      <a:pt x="1014" y="420"/>
                    </a:lnTo>
                    <a:lnTo>
                      <a:pt x="1009" y="439"/>
                    </a:lnTo>
                    <a:lnTo>
                      <a:pt x="1005" y="453"/>
                    </a:lnTo>
                    <a:lnTo>
                      <a:pt x="1001" y="468"/>
                    </a:lnTo>
                    <a:lnTo>
                      <a:pt x="997" y="482"/>
                    </a:lnTo>
                    <a:lnTo>
                      <a:pt x="988" y="515"/>
                    </a:lnTo>
                    <a:lnTo>
                      <a:pt x="979" y="543"/>
                    </a:lnTo>
                    <a:lnTo>
                      <a:pt x="975" y="562"/>
                    </a:lnTo>
                    <a:lnTo>
                      <a:pt x="971" y="576"/>
                    </a:lnTo>
                    <a:lnTo>
                      <a:pt x="962" y="609"/>
                    </a:lnTo>
                    <a:lnTo>
                      <a:pt x="949" y="643"/>
                    </a:lnTo>
                    <a:lnTo>
                      <a:pt x="945" y="657"/>
                    </a:lnTo>
                    <a:lnTo>
                      <a:pt x="937" y="676"/>
                    </a:lnTo>
                    <a:lnTo>
                      <a:pt x="924" y="709"/>
                    </a:lnTo>
                    <a:lnTo>
                      <a:pt x="911" y="742"/>
                    </a:lnTo>
                    <a:lnTo>
                      <a:pt x="898" y="775"/>
                    </a:lnTo>
                    <a:lnTo>
                      <a:pt x="894" y="789"/>
                    </a:lnTo>
                    <a:lnTo>
                      <a:pt x="885" y="808"/>
                    </a:lnTo>
                    <a:lnTo>
                      <a:pt x="877" y="827"/>
                    </a:lnTo>
                    <a:lnTo>
                      <a:pt x="872" y="841"/>
                    </a:lnTo>
                    <a:lnTo>
                      <a:pt x="855" y="874"/>
                    </a:lnTo>
                    <a:lnTo>
                      <a:pt x="838" y="907"/>
                    </a:lnTo>
                    <a:lnTo>
                      <a:pt x="825" y="940"/>
                    </a:lnTo>
                    <a:lnTo>
                      <a:pt x="808" y="97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344"/>
              <p:cNvSpPr>
                <a:spLocks noChangeAspect="1"/>
              </p:cNvSpPr>
              <p:nvPr/>
            </p:nvSpPr>
            <p:spPr bwMode="auto">
              <a:xfrm>
                <a:off x="2108" y="472"/>
                <a:ext cx="1014" cy="1541"/>
              </a:xfrm>
              <a:custGeom>
                <a:avLst/>
                <a:gdLst>
                  <a:gd name="T0" fmla="*/ 744 w 1014"/>
                  <a:gd name="T1" fmla="*/ 1011 h 1541"/>
                  <a:gd name="T2" fmla="*/ 689 w 1014"/>
                  <a:gd name="T3" fmla="*/ 1111 h 1541"/>
                  <a:gd name="T4" fmla="*/ 633 w 1014"/>
                  <a:gd name="T5" fmla="*/ 1200 h 1541"/>
                  <a:gd name="T6" fmla="*/ 552 w 1014"/>
                  <a:gd name="T7" fmla="*/ 1323 h 1541"/>
                  <a:gd name="T8" fmla="*/ 458 w 1014"/>
                  <a:gd name="T9" fmla="*/ 1451 h 1541"/>
                  <a:gd name="T10" fmla="*/ 368 w 1014"/>
                  <a:gd name="T11" fmla="*/ 1536 h 1541"/>
                  <a:gd name="T12" fmla="*/ 325 w 1014"/>
                  <a:gd name="T13" fmla="*/ 1531 h 1541"/>
                  <a:gd name="T14" fmla="*/ 252 w 1014"/>
                  <a:gd name="T15" fmla="*/ 1508 h 1541"/>
                  <a:gd name="T16" fmla="*/ 205 w 1014"/>
                  <a:gd name="T17" fmla="*/ 1484 h 1541"/>
                  <a:gd name="T18" fmla="*/ 167 w 1014"/>
                  <a:gd name="T19" fmla="*/ 1451 h 1541"/>
                  <a:gd name="T20" fmla="*/ 128 w 1014"/>
                  <a:gd name="T21" fmla="*/ 1418 h 1541"/>
                  <a:gd name="T22" fmla="*/ 102 w 1014"/>
                  <a:gd name="T23" fmla="*/ 1385 h 1541"/>
                  <a:gd name="T24" fmla="*/ 77 w 1014"/>
                  <a:gd name="T25" fmla="*/ 1342 h 1541"/>
                  <a:gd name="T26" fmla="*/ 55 w 1014"/>
                  <a:gd name="T27" fmla="*/ 1300 h 1541"/>
                  <a:gd name="T28" fmla="*/ 34 w 1014"/>
                  <a:gd name="T29" fmla="*/ 1252 h 1541"/>
                  <a:gd name="T30" fmla="*/ 21 w 1014"/>
                  <a:gd name="T31" fmla="*/ 1205 h 1541"/>
                  <a:gd name="T32" fmla="*/ 8 w 1014"/>
                  <a:gd name="T33" fmla="*/ 1153 h 1541"/>
                  <a:gd name="T34" fmla="*/ 4 w 1014"/>
                  <a:gd name="T35" fmla="*/ 1096 h 1541"/>
                  <a:gd name="T36" fmla="*/ 0 w 1014"/>
                  <a:gd name="T37" fmla="*/ 1040 h 1541"/>
                  <a:gd name="T38" fmla="*/ 0 w 1014"/>
                  <a:gd name="T39" fmla="*/ 983 h 1541"/>
                  <a:gd name="T40" fmla="*/ 4 w 1014"/>
                  <a:gd name="T41" fmla="*/ 921 h 1541"/>
                  <a:gd name="T42" fmla="*/ 17 w 1014"/>
                  <a:gd name="T43" fmla="*/ 846 h 1541"/>
                  <a:gd name="T44" fmla="*/ 34 w 1014"/>
                  <a:gd name="T45" fmla="*/ 765 h 1541"/>
                  <a:gd name="T46" fmla="*/ 51 w 1014"/>
                  <a:gd name="T47" fmla="*/ 704 h 1541"/>
                  <a:gd name="T48" fmla="*/ 81 w 1014"/>
                  <a:gd name="T49" fmla="*/ 624 h 1541"/>
                  <a:gd name="T50" fmla="*/ 107 w 1014"/>
                  <a:gd name="T51" fmla="*/ 562 h 1541"/>
                  <a:gd name="T52" fmla="*/ 150 w 1014"/>
                  <a:gd name="T53" fmla="*/ 487 h 1541"/>
                  <a:gd name="T54" fmla="*/ 184 w 1014"/>
                  <a:gd name="T55" fmla="*/ 425 h 1541"/>
                  <a:gd name="T56" fmla="*/ 218 w 1014"/>
                  <a:gd name="T57" fmla="*/ 373 h 1541"/>
                  <a:gd name="T58" fmla="*/ 252 w 1014"/>
                  <a:gd name="T59" fmla="*/ 326 h 1541"/>
                  <a:gd name="T60" fmla="*/ 295 w 1014"/>
                  <a:gd name="T61" fmla="*/ 274 h 1541"/>
                  <a:gd name="T62" fmla="*/ 363 w 1014"/>
                  <a:gd name="T63" fmla="*/ 203 h 1541"/>
                  <a:gd name="T64" fmla="*/ 415 w 1014"/>
                  <a:gd name="T65" fmla="*/ 160 h 1541"/>
                  <a:gd name="T66" fmla="*/ 466 w 1014"/>
                  <a:gd name="T67" fmla="*/ 118 h 1541"/>
                  <a:gd name="T68" fmla="*/ 522 w 1014"/>
                  <a:gd name="T69" fmla="*/ 85 h 1541"/>
                  <a:gd name="T70" fmla="*/ 603 w 1014"/>
                  <a:gd name="T71" fmla="*/ 42 h 1541"/>
                  <a:gd name="T72" fmla="*/ 659 w 1014"/>
                  <a:gd name="T73" fmla="*/ 23 h 1541"/>
                  <a:gd name="T74" fmla="*/ 697 w 1014"/>
                  <a:gd name="T75" fmla="*/ 14 h 1541"/>
                  <a:gd name="T76" fmla="*/ 753 w 1014"/>
                  <a:gd name="T77" fmla="*/ 4 h 1541"/>
                  <a:gd name="T78" fmla="*/ 800 w 1014"/>
                  <a:gd name="T79" fmla="*/ 0 h 1541"/>
                  <a:gd name="T80" fmla="*/ 843 w 1014"/>
                  <a:gd name="T81" fmla="*/ 4 h 1541"/>
                  <a:gd name="T82" fmla="*/ 881 w 1014"/>
                  <a:gd name="T83" fmla="*/ 9 h 1541"/>
                  <a:gd name="T84" fmla="*/ 915 w 1014"/>
                  <a:gd name="T85" fmla="*/ 23 h 1541"/>
                  <a:gd name="T86" fmla="*/ 949 w 1014"/>
                  <a:gd name="T87" fmla="*/ 33 h 1541"/>
                  <a:gd name="T88" fmla="*/ 984 w 1014"/>
                  <a:gd name="T89" fmla="*/ 52 h 1541"/>
                  <a:gd name="T90" fmla="*/ 997 w 1014"/>
                  <a:gd name="T91" fmla="*/ 80 h 1541"/>
                  <a:gd name="T92" fmla="*/ 1005 w 1014"/>
                  <a:gd name="T93" fmla="*/ 118 h 1541"/>
                  <a:gd name="T94" fmla="*/ 1009 w 1014"/>
                  <a:gd name="T95" fmla="*/ 160 h 1541"/>
                  <a:gd name="T96" fmla="*/ 1009 w 1014"/>
                  <a:gd name="T97" fmla="*/ 222 h 1541"/>
                  <a:gd name="T98" fmla="*/ 1005 w 1014"/>
                  <a:gd name="T99" fmla="*/ 274 h 1541"/>
                  <a:gd name="T100" fmla="*/ 992 w 1014"/>
                  <a:gd name="T101" fmla="*/ 354 h 1541"/>
                  <a:gd name="T102" fmla="*/ 975 w 1014"/>
                  <a:gd name="T103" fmla="*/ 439 h 1541"/>
                  <a:gd name="T104" fmla="*/ 945 w 1014"/>
                  <a:gd name="T105" fmla="*/ 534 h 1541"/>
                  <a:gd name="T106" fmla="*/ 915 w 1014"/>
                  <a:gd name="T107" fmla="*/ 628 h 1541"/>
                  <a:gd name="T108" fmla="*/ 864 w 1014"/>
                  <a:gd name="T109" fmla="*/ 761 h 1541"/>
                  <a:gd name="T110" fmla="*/ 804 w 1014"/>
                  <a:gd name="T111" fmla="*/ 893 h 15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14"/>
                  <a:gd name="T169" fmla="*/ 0 h 1541"/>
                  <a:gd name="T170" fmla="*/ 1014 w 1014"/>
                  <a:gd name="T171" fmla="*/ 1541 h 15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14" h="1541">
                    <a:moveTo>
                      <a:pt x="770" y="959"/>
                    </a:moveTo>
                    <a:lnTo>
                      <a:pt x="770" y="959"/>
                    </a:lnTo>
                    <a:lnTo>
                      <a:pt x="757" y="988"/>
                    </a:lnTo>
                    <a:lnTo>
                      <a:pt x="744" y="1011"/>
                    </a:lnTo>
                    <a:lnTo>
                      <a:pt x="731" y="1040"/>
                    </a:lnTo>
                    <a:lnTo>
                      <a:pt x="718" y="1063"/>
                    </a:lnTo>
                    <a:lnTo>
                      <a:pt x="701" y="1087"/>
                    </a:lnTo>
                    <a:lnTo>
                      <a:pt x="689" y="1111"/>
                    </a:lnTo>
                    <a:lnTo>
                      <a:pt x="676" y="1134"/>
                    </a:lnTo>
                    <a:lnTo>
                      <a:pt x="663" y="1158"/>
                    </a:lnTo>
                    <a:lnTo>
                      <a:pt x="646" y="1181"/>
                    </a:lnTo>
                    <a:lnTo>
                      <a:pt x="633" y="1200"/>
                    </a:lnTo>
                    <a:lnTo>
                      <a:pt x="607" y="1243"/>
                    </a:lnTo>
                    <a:lnTo>
                      <a:pt x="582" y="1285"/>
                    </a:lnTo>
                    <a:lnTo>
                      <a:pt x="564" y="1304"/>
                    </a:lnTo>
                    <a:lnTo>
                      <a:pt x="552" y="1323"/>
                    </a:lnTo>
                    <a:lnTo>
                      <a:pt x="526" y="1361"/>
                    </a:lnTo>
                    <a:lnTo>
                      <a:pt x="505" y="1394"/>
                    </a:lnTo>
                    <a:lnTo>
                      <a:pt x="479" y="1423"/>
                    </a:lnTo>
                    <a:lnTo>
                      <a:pt x="458" y="1451"/>
                    </a:lnTo>
                    <a:lnTo>
                      <a:pt x="419" y="1503"/>
                    </a:lnTo>
                    <a:lnTo>
                      <a:pt x="393" y="1541"/>
                    </a:lnTo>
                    <a:lnTo>
                      <a:pt x="381" y="1541"/>
                    </a:lnTo>
                    <a:lnTo>
                      <a:pt x="368" y="1536"/>
                    </a:lnTo>
                    <a:lnTo>
                      <a:pt x="359" y="1536"/>
                    </a:lnTo>
                    <a:lnTo>
                      <a:pt x="346" y="1536"/>
                    </a:lnTo>
                    <a:lnTo>
                      <a:pt x="333" y="1531"/>
                    </a:lnTo>
                    <a:lnTo>
                      <a:pt x="325" y="1531"/>
                    </a:lnTo>
                    <a:lnTo>
                      <a:pt x="304" y="1527"/>
                    </a:lnTo>
                    <a:lnTo>
                      <a:pt x="282" y="1517"/>
                    </a:lnTo>
                    <a:lnTo>
                      <a:pt x="261" y="1512"/>
                    </a:lnTo>
                    <a:lnTo>
                      <a:pt x="252" y="1508"/>
                    </a:lnTo>
                    <a:lnTo>
                      <a:pt x="239" y="1503"/>
                    </a:lnTo>
                    <a:lnTo>
                      <a:pt x="231" y="1498"/>
                    </a:lnTo>
                    <a:lnTo>
                      <a:pt x="222" y="1489"/>
                    </a:lnTo>
                    <a:lnTo>
                      <a:pt x="205" y="1484"/>
                    </a:lnTo>
                    <a:lnTo>
                      <a:pt x="192" y="1475"/>
                    </a:lnTo>
                    <a:lnTo>
                      <a:pt x="179" y="1465"/>
                    </a:lnTo>
                    <a:lnTo>
                      <a:pt x="171" y="1456"/>
                    </a:lnTo>
                    <a:lnTo>
                      <a:pt x="167" y="1451"/>
                    </a:lnTo>
                    <a:lnTo>
                      <a:pt x="154" y="1441"/>
                    </a:lnTo>
                    <a:lnTo>
                      <a:pt x="145" y="1437"/>
                    </a:lnTo>
                    <a:lnTo>
                      <a:pt x="141" y="1427"/>
                    </a:lnTo>
                    <a:lnTo>
                      <a:pt x="128" y="1418"/>
                    </a:lnTo>
                    <a:lnTo>
                      <a:pt x="124" y="1408"/>
                    </a:lnTo>
                    <a:lnTo>
                      <a:pt x="115" y="1404"/>
                    </a:lnTo>
                    <a:lnTo>
                      <a:pt x="111" y="1394"/>
                    </a:lnTo>
                    <a:lnTo>
                      <a:pt x="102" y="1385"/>
                    </a:lnTo>
                    <a:lnTo>
                      <a:pt x="94" y="1375"/>
                    </a:lnTo>
                    <a:lnTo>
                      <a:pt x="90" y="1366"/>
                    </a:lnTo>
                    <a:lnTo>
                      <a:pt x="81" y="1356"/>
                    </a:lnTo>
                    <a:lnTo>
                      <a:pt x="77" y="1342"/>
                    </a:lnTo>
                    <a:lnTo>
                      <a:pt x="68" y="1333"/>
                    </a:lnTo>
                    <a:lnTo>
                      <a:pt x="64" y="1323"/>
                    </a:lnTo>
                    <a:lnTo>
                      <a:pt x="60" y="1314"/>
                    </a:lnTo>
                    <a:lnTo>
                      <a:pt x="55" y="1300"/>
                    </a:lnTo>
                    <a:lnTo>
                      <a:pt x="47" y="1290"/>
                    </a:lnTo>
                    <a:lnTo>
                      <a:pt x="43" y="1276"/>
                    </a:lnTo>
                    <a:lnTo>
                      <a:pt x="38" y="1267"/>
                    </a:lnTo>
                    <a:lnTo>
                      <a:pt x="34" y="1252"/>
                    </a:lnTo>
                    <a:lnTo>
                      <a:pt x="30" y="1243"/>
                    </a:lnTo>
                    <a:lnTo>
                      <a:pt x="25" y="1229"/>
                    </a:lnTo>
                    <a:lnTo>
                      <a:pt x="21" y="1215"/>
                    </a:lnTo>
                    <a:lnTo>
                      <a:pt x="21" y="1205"/>
                    </a:lnTo>
                    <a:lnTo>
                      <a:pt x="17" y="1191"/>
                    </a:lnTo>
                    <a:lnTo>
                      <a:pt x="13" y="1177"/>
                    </a:lnTo>
                    <a:lnTo>
                      <a:pt x="13" y="1163"/>
                    </a:lnTo>
                    <a:lnTo>
                      <a:pt x="8" y="1153"/>
                    </a:lnTo>
                    <a:lnTo>
                      <a:pt x="8" y="1139"/>
                    </a:lnTo>
                    <a:lnTo>
                      <a:pt x="4" y="1125"/>
                    </a:lnTo>
                    <a:lnTo>
                      <a:pt x="4" y="1111"/>
                    </a:lnTo>
                    <a:lnTo>
                      <a:pt x="4" y="1096"/>
                    </a:lnTo>
                    <a:lnTo>
                      <a:pt x="0" y="1082"/>
                    </a:lnTo>
                    <a:lnTo>
                      <a:pt x="0" y="1068"/>
                    </a:lnTo>
                    <a:lnTo>
                      <a:pt x="0" y="1054"/>
                    </a:lnTo>
                    <a:lnTo>
                      <a:pt x="0" y="1040"/>
                    </a:lnTo>
                    <a:lnTo>
                      <a:pt x="0" y="1025"/>
                    </a:lnTo>
                    <a:lnTo>
                      <a:pt x="0" y="1011"/>
                    </a:lnTo>
                    <a:lnTo>
                      <a:pt x="0" y="997"/>
                    </a:lnTo>
                    <a:lnTo>
                      <a:pt x="0" y="983"/>
                    </a:lnTo>
                    <a:lnTo>
                      <a:pt x="0" y="964"/>
                    </a:lnTo>
                    <a:lnTo>
                      <a:pt x="0" y="950"/>
                    </a:lnTo>
                    <a:lnTo>
                      <a:pt x="4" y="936"/>
                    </a:lnTo>
                    <a:lnTo>
                      <a:pt x="4" y="921"/>
                    </a:lnTo>
                    <a:lnTo>
                      <a:pt x="8" y="907"/>
                    </a:lnTo>
                    <a:lnTo>
                      <a:pt x="8" y="888"/>
                    </a:lnTo>
                    <a:lnTo>
                      <a:pt x="13" y="860"/>
                    </a:lnTo>
                    <a:lnTo>
                      <a:pt x="17" y="846"/>
                    </a:lnTo>
                    <a:lnTo>
                      <a:pt x="21" y="827"/>
                    </a:lnTo>
                    <a:lnTo>
                      <a:pt x="25" y="799"/>
                    </a:lnTo>
                    <a:lnTo>
                      <a:pt x="30" y="780"/>
                    </a:lnTo>
                    <a:lnTo>
                      <a:pt x="34" y="765"/>
                    </a:lnTo>
                    <a:lnTo>
                      <a:pt x="38" y="751"/>
                    </a:lnTo>
                    <a:lnTo>
                      <a:pt x="43" y="732"/>
                    </a:lnTo>
                    <a:lnTo>
                      <a:pt x="47" y="718"/>
                    </a:lnTo>
                    <a:lnTo>
                      <a:pt x="51" y="704"/>
                    </a:lnTo>
                    <a:lnTo>
                      <a:pt x="55" y="685"/>
                    </a:lnTo>
                    <a:lnTo>
                      <a:pt x="64" y="671"/>
                    </a:lnTo>
                    <a:lnTo>
                      <a:pt x="77" y="638"/>
                    </a:lnTo>
                    <a:lnTo>
                      <a:pt x="81" y="624"/>
                    </a:lnTo>
                    <a:lnTo>
                      <a:pt x="85" y="609"/>
                    </a:lnTo>
                    <a:lnTo>
                      <a:pt x="94" y="591"/>
                    </a:lnTo>
                    <a:lnTo>
                      <a:pt x="102" y="576"/>
                    </a:lnTo>
                    <a:lnTo>
                      <a:pt x="107" y="562"/>
                    </a:lnTo>
                    <a:lnTo>
                      <a:pt x="115" y="548"/>
                    </a:lnTo>
                    <a:lnTo>
                      <a:pt x="132" y="515"/>
                    </a:lnTo>
                    <a:lnTo>
                      <a:pt x="141" y="501"/>
                    </a:lnTo>
                    <a:lnTo>
                      <a:pt x="150" y="487"/>
                    </a:lnTo>
                    <a:lnTo>
                      <a:pt x="154" y="472"/>
                    </a:lnTo>
                    <a:lnTo>
                      <a:pt x="162" y="453"/>
                    </a:lnTo>
                    <a:lnTo>
                      <a:pt x="171" y="439"/>
                    </a:lnTo>
                    <a:lnTo>
                      <a:pt x="184" y="425"/>
                    </a:lnTo>
                    <a:lnTo>
                      <a:pt x="192" y="411"/>
                    </a:lnTo>
                    <a:lnTo>
                      <a:pt x="201" y="401"/>
                    </a:lnTo>
                    <a:lnTo>
                      <a:pt x="209" y="387"/>
                    </a:lnTo>
                    <a:lnTo>
                      <a:pt x="218" y="373"/>
                    </a:lnTo>
                    <a:lnTo>
                      <a:pt x="227" y="359"/>
                    </a:lnTo>
                    <a:lnTo>
                      <a:pt x="239" y="345"/>
                    </a:lnTo>
                    <a:lnTo>
                      <a:pt x="248" y="331"/>
                    </a:lnTo>
                    <a:lnTo>
                      <a:pt x="252" y="326"/>
                    </a:lnTo>
                    <a:lnTo>
                      <a:pt x="256" y="321"/>
                    </a:lnTo>
                    <a:lnTo>
                      <a:pt x="269" y="307"/>
                    </a:lnTo>
                    <a:lnTo>
                      <a:pt x="278" y="293"/>
                    </a:lnTo>
                    <a:lnTo>
                      <a:pt x="295" y="274"/>
                    </a:lnTo>
                    <a:lnTo>
                      <a:pt x="316" y="250"/>
                    </a:lnTo>
                    <a:lnTo>
                      <a:pt x="333" y="231"/>
                    </a:lnTo>
                    <a:lnTo>
                      <a:pt x="355" y="212"/>
                    </a:lnTo>
                    <a:lnTo>
                      <a:pt x="363" y="203"/>
                    </a:lnTo>
                    <a:lnTo>
                      <a:pt x="376" y="193"/>
                    </a:lnTo>
                    <a:lnTo>
                      <a:pt x="393" y="175"/>
                    </a:lnTo>
                    <a:lnTo>
                      <a:pt x="406" y="165"/>
                    </a:lnTo>
                    <a:lnTo>
                      <a:pt x="415" y="160"/>
                    </a:lnTo>
                    <a:lnTo>
                      <a:pt x="436" y="141"/>
                    </a:lnTo>
                    <a:lnTo>
                      <a:pt x="445" y="132"/>
                    </a:lnTo>
                    <a:lnTo>
                      <a:pt x="458" y="127"/>
                    </a:lnTo>
                    <a:lnTo>
                      <a:pt x="466" y="118"/>
                    </a:lnTo>
                    <a:lnTo>
                      <a:pt x="479" y="113"/>
                    </a:lnTo>
                    <a:lnTo>
                      <a:pt x="487" y="104"/>
                    </a:lnTo>
                    <a:lnTo>
                      <a:pt x="500" y="99"/>
                    </a:lnTo>
                    <a:lnTo>
                      <a:pt x="522" y="85"/>
                    </a:lnTo>
                    <a:lnTo>
                      <a:pt x="539" y="75"/>
                    </a:lnTo>
                    <a:lnTo>
                      <a:pt x="560" y="61"/>
                    </a:lnTo>
                    <a:lnTo>
                      <a:pt x="582" y="52"/>
                    </a:lnTo>
                    <a:lnTo>
                      <a:pt x="603" y="42"/>
                    </a:lnTo>
                    <a:lnTo>
                      <a:pt x="624" y="33"/>
                    </a:lnTo>
                    <a:lnTo>
                      <a:pt x="637" y="33"/>
                    </a:lnTo>
                    <a:lnTo>
                      <a:pt x="646" y="28"/>
                    </a:lnTo>
                    <a:lnTo>
                      <a:pt x="659" y="23"/>
                    </a:lnTo>
                    <a:lnTo>
                      <a:pt x="667" y="23"/>
                    </a:lnTo>
                    <a:lnTo>
                      <a:pt x="680" y="19"/>
                    </a:lnTo>
                    <a:lnTo>
                      <a:pt x="689" y="14"/>
                    </a:lnTo>
                    <a:lnTo>
                      <a:pt x="697" y="14"/>
                    </a:lnTo>
                    <a:lnTo>
                      <a:pt x="710" y="9"/>
                    </a:lnTo>
                    <a:lnTo>
                      <a:pt x="718" y="9"/>
                    </a:lnTo>
                    <a:lnTo>
                      <a:pt x="731" y="9"/>
                    </a:lnTo>
                    <a:lnTo>
                      <a:pt x="753" y="4"/>
                    </a:lnTo>
                    <a:lnTo>
                      <a:pt x="770" y="4"/>
                    </a:lnTo>
                    <a:lnTo>
                      <a:pt x="783" y="0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13" y="0"/>
                    </a:lnTo>
                    <a:lnTo>
                      <a:pt x="821" y="4"/>
                    </a:lnTo>
                    <a:lnTo>
                      <a:pt x="830" y="4"/>
                    </a:lnTo>
                    <a:lnTo>
                      <a:pt x="843" y="4"/>
                    </a:lnTo>
                    <a:lnTo>
                      <a:pt x="851" y="4"/>
                    </a:lnTo>
                    <a:lnTo>
                      <a:pt x="860" y="9"/>
                    </a:lnTo>
                    <a:lnTo>
                      <a:pt x="868" y="9"/>
                    </a:lnTo>
                    <a:lnTo>
                      <a:pt x="881" y="9"/>
                    </a:lnTo>
                    <a:lnTo>
                      <a:pt x="890" y="14"/>
                    </a:lnTo>
                    <a:lnTo>
                      <a:pt x="898" y="14"/>
                    </a:lnTo>
                    <a:lnTo>
                      <a:pt x="907" y="19"/>
                    </a:lnTo>
                    <a:lnTo>
                      <a:pt x="915" y="23"/>
                    </a:lnTo>
                    <a:lnTo>
                      <a:pt x="924" y="23"/>
                    </a:lnTo>
                    <a:lnTo>
                      <a:pt x="932" y="28"/>
                    </a:lnTo>
                    <a:lnTo>
                      <a:pt x="941" y="33"/>
                    </a:lnTo>
                    <a:lnTo>
                      <a:pt x="949" y="33"/>
                    </a:lnTo>
                    <a:lnTo>
                      <a:pt x="958" y="37"/>
                    </a:lnTo>
                    <a:lnTo>
                      <a:pt x="967" y="42"/>
                    </a:lnTo>
                    <a:lnTo>
                      <a:pt x="975" y="47"/>
                    </a:lnTo>
                    <a:lnTo>
                      <a:pt x="984" y="52"/>
                    </a:lnTo>
                    <a:lnTo>
                      <a:pt x="988" y="56"/>
                    </a:lnTo>
                    <a:lnTo>
                      <a:pt x="992" y="66"/>
                    </a:lnTo>
                    <a:lnTo>
                      <a:pt x="997" y="71"/>
                    </a:lnTo>
                    <a:lnTo>
                      <a:pt x="997" y="80"/>
                    </a:lnTo>
                    <a:lnTo>
                      <a:pt x="1001" y="89"/>
                    </a:lnTo>
                    <a:lnTo>
                      <a:pt x="1005" y="99"/>
                    </a:lnTo>
                    <a:lnTo>
                      <a:pt x="1005" y="108"/>
                    </a:lnTo>
                    <a:lnTo>
                      <a:pt x="1005" y="118"/>
                    </a:lnTo>
                    <a:lnTo>
                      <a:pt x="1009" y="132"/>
                    </a:lnTo>
                    <a:lnTo>
                      <a:pt x="1009" y="141"/>
                    </a:lnTo>
                    <a:lnTo>
                      <a:pt x="1009" y="151"/>
                    </a:lnTo>
                    <a:lnTo>
                      <a:pt x="1009" y="160"/>
                    </a:lnTo>
                    <a:lnTo>
                      <a:pt x="1014" y="175"/>
                    </a:lnTo>
                    <a:lnTo>
                      <a:pt x="1014" y="184"/>
                    </a:lnTo>
                    <a:lnTo>
                      <a:pt x="1014" y="198"/>
                    </a:lnTo>
                    <a:lnTo>
                      <a:pt x="1009" y="222"/>
                    </a:lnTo>
                    <a:lnTo>
                      <a:pt x="1009" y="231"/>
                    </a:lnTo>
                    <a:lnTo>
                      <a:pt x="1009" y="245"/>
                    </a:lnTo>
                    <a:lnTo>
                      <a:pt x="1009" y="260"/>
                    </a:lnTo>
                    <a:lnTo>
                      <a:pt x="1005" y="274"/>
                    </a:lnTo>
                    <a:lnTo>
                      <a:pt x="1005" y="283"/>
                    </a:lnTo>
                    <a:lnTo>
                      <a:pt x="1005" y="297"/>
                    </a:lnTo>
                    <a:lnTo>
                      <a:pt x="1001" y="326"/>
                    </a:lnTo>
                    <a:lnTo>
                      <a:pt x="992" y="354"/>
                    </a:lnTo>
                    <a:lnTo>
                      <a:pt x="988" y="383"/>
                    </a:lnTo>
                    <a:lnTo>
                      <a:pt x="979" y="411"/>
                    </a:lnTo>
                    <a:lnTo>
                      <a:pt x="975" y="425"/>
                    </a:lnTo>
                    <a:lnTo>
                      <a:pt x="975" y="439"/>
                    </a:lnTo>
                    <a:lnTo>
                      <a:pt x="967" y="468"/>
                    </a:lnTo>
                    <a:lnTo>
                      <a:pt x="962" y="487"/>
                    </a:lnTo>
                    <a:lnTo>
                      <a:pt x="958" y="501"/>
                    </a:lnTo>
                    <a:lnTo>
                      <a:pt x="945" y="534"/>
                    </a:lnTo>
                    <a:lnTo>
                      <a:pt x="941" y="548"/>
                    </a:lnTo>
                    <a:lnTo>
                      <a:pt x="937" y="562"/>
                    </a:lnTo>
                    <a:lnTo>
                      <a:pt x="924" y="595"/>
                    </a:lnTo>
                    <a:lnTo>
                      <a:pt x="915" y="628"/>
                    </a:lnTo>
                    <a:lnTo>
                      <a:pt x="902" y="661"/>
                    </a:lnTo>
                    <a:lnTo>
                      <a:pt x="890" y="695"/>
                    </a:lnTo>
                    <a:lnTo>
                      <a:pt x="877" y="728"/>
                    </a:lnTo>
                    <a:lnTo>
                      <a:pt x="864" y="761"/>
                    </a:lnTo>
                    <a:lnTo>
                      <a:pt x="847" y="794"/>
                    </a:lnTo>
                    <a:lnTo>
                      <a:pt x="834" y="827"/>
                    </a:lnTo>
                    <a:lnTo>
                      <a:pt x="817" y="860"/>
                    </a:lnTo>
                    <a:lnTo>
                      <a:pt x="804" y="893"/>
                    </a:lnTo>
                    <a:lnTo>
                      <a:pt x="787" y="926"/>
                    </a:lnTo>
                    <a:lnTo>
                      <a:pt x="770" y="959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345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988" cy="1537"/>
              </a:xfrm>
              <a:custGeom>
                <a:avLst/>
                <a:gdLst>
                  <a:gd name="T0" fmla="*/ 710 w 988"/>
                  <a:gd name="T1" fmla="*/ 993 h 1537"/>
                  <a:gd name="T2" fmla="*/ 659 w 988"/>
                  <a:gd name="T3" fmla="*/ 1088 h 1537"/>
                  <a:gd name="T4" fmla="*/ 556 w 988"/>
                  <a:gd name="T5" fmla="*/ 1267 h 1537"/>
                  <a:gd name="T6" fmla="*/ 432 w 988"/>
                  <a:gd name="T7" fmla="*/ 1466 h 1537"/>
                  <a:gd name="T8" fmla="*/ 402 w 988"/>
                  <a:gd name="T9" fmla="*/ 1527 h 1537"/>
                  <a:gd name="T10" fmla="*/ 363 w 988"/>
                  <a:gd name="T11" fmla="*/ 1532 h 1537"/>
                  <a:gd name="T12" fmla="*/ 321 w 988"/>
                  <a:gd name="T13" fmla="*/ 1527 h 1537"/>
                  <a:gd name="T14" fmla="*/ 278 w 988"/>
                  <a:gd name="T15" fmla="*/ 1513 h 1537"/>
                  <a:gd name="T16" fmla="*/ 235 w 988"/>
                  <a:gd name="T17" fmla="*/ 1494 h 1537"/>
                  <a:gd name="T18" fmla="*/ 205 w 988"/>
                  <a:gd name="T19" fmla="*/ 1475 h 1537"/>
                  <a:gd name="T20" fmla="*/ 158 w 988"/>
                  <a:gd name="T21" fmla="*/ 1442 h 1537"/>
                  <a:gd name="T22" fmla="*/ 128 w 988"/>
                  <a:gd name="T23" fmla="*/ 1409 h 1537"/>
                  <a:gd name="T24" fmla="*/ 98 w 988"/>
                  <a:gd name="T25" fmla="*/ 1376 h 1537"/>
                  <a:gd name="T26" fmla="*/ 73 w 988"/>
                  <a:gd name="T27" fmla="*/ 1338 h 1537"/>
                  <a:gd name="T28" fmla="*/ 51 w 988"/>
                  <a:gd name="T29" fmla="*/ 1291 h 1537"/>
                  <a:gd name="T30" fmla="*/ 34 w 988"/>
                  <a:gd name="T31" fmla="*/ 1244 h 1537"/>
                  <a:gd name="T32" fmla="*/ 17 w 988"/>
                  <a:gd name="T33" fmla="*/ 1196 h 1537"/>
                  <a:gd name="T34" fmla="*/ 8 w 988"/>
                  <a:gd name="T35" fmla="*/ 1144 h 1537"/>
                  <a:gd name="T36" fmla="*/ 4 w 988"/>
                  <a:gd name="T37" fmla="*/ 1088 h 1537"/>
                  <a:gd name="T38" fmla="*/ 0 w 988"/>
                  <a:gd name="T39" fmla="*/ 1031 h 1537"/>
                  <a:gd name="T40" fmla="*/ 0 w 988"/>
                  <a:gd name="T41" fmla="*/ 955 h 1537"/>
                  <a:gd name="T42" fmla="*/ 8 w 988"/>
                  <a:gd name="T43" fmla="*/ 894 h 1537"/>
                  <a:gd name="T44" fmla="*/ 17 w 988"/>
                  <a:gd name="T45" fmla="*/ 832 h 1537"/>
                  <a:gd name="T46" fmla="*/ 38 w 988"/>
                  <a:gd name="T47" fmla="*/ 743 h 1537"/>
                  <a:gd name="T48" fmla="*/ 64 w 988"/>
                  <a:gd name="T49" fmla="*/ 662 h 1537"/>
                  <a:gd name="T50" fmla="*/ 90 w 988"/>
                  <a:gd name="T51" fmla="*/ 601 h 1537"/>
                  <a:gd name="T52" fmla="*/ 128 w 988"/>
                  <a:gd name="T53" fmla="*/ 520 h 1537"/>
                  <a:gd name="T54" fmla="*/ 158 w 988"/>
                  <a:gd name="T55" fmla="*/ 464 h 1537"/>
                  <a:gd name="T56" fmla="*/ 192 w 988"/>
                  <a:gd name="T57" fmla="*/ 407 h 1537"/>
                  <a:gd name="T58" fmla="*/ 218 w 988"/>
                  <a:gd name="T59" fmla="*/ 374 h 1537"/>
                  <a:gd name="T60" fmla="*/ 248 w 988"/>
                  <a:gd name="T61" fmla="*/ 327 h 1537"/>
                  <a:gd name="T62" fmla="*/ 291 w 988"/>
                  <a:gd name="T63" fmla="*/ 279 h 1537"/>
                  <a:gd name="T64" fmla="*/ 325 w 988"/>
                  <a:gd name="T65" fmla="*/ 237 h 1537"/>
                  <a:gd name="T66" fmla="*/ 363 w 988"/>
                  <a:gd name="T67" fmla="*/ 199 h 1537"/>
                  <a:gd name="T68" fmla="*/ 445 w 988"/>
                  <a:gd name="T69" fmla="*/ 133 h 1537"/>
                  <a:gd name="T70" fmla="*/ 509 w 988"/>
                  <a:gd name="T71" fmla="*/ 90 h 1537"/>
                  <a:gd name="T72" fmla="*/ 547 w 988"/>
                  <a:gd name="T73" fmla="*/ 67 h 1537"/>
                  <a:gd name="T74" fmla="*/ 590 w 988"/>
                  <a:gd name="T75" fmla="*/ 48 h 1537"/>
                  <a:gd name="T76" fmla="*/ 633 w 988"/>
                  <a:gd name="T77" fmla="*/ 29 h 1537"/>
                  <a:gd name="T78" fmla="*/ 676 w 988"/>
                  <a:gd name="T79" fmla="*/ 15 h 1537"/>
                  <a:gd name="T80" fmla="*/ 714 w 988"/>
                  <a:gd name="T81" fmla="*/ 5 h 1537"/>
                  <a:gd name="T82" fmla="*/ 757 w 988"/>
                  <a:gd name="T83" fmla="*/ 0 h 1537"/>
                  <a:gd name="T84" fmla="*/ 817 w 988"/>
                  <a:gd name="T85" fmla="*/ 0 h 1537"/>
                  <a:gd name="T86" fmla="*/ 855 w 988"/>
                  <a:gd name="T87" fmla="*/ 5 h 1537"/>
                  <a:gd name="T88" fmla="*/ 894 w 988"/>
                  <a:gd name="T89" fmla="*/ 10 h 1537"/>
                  <a:gd name="T90" fmla="*/ 928 w 988"/>
                  <a:gd name="T91" fmla="*/ 24 h 1537"/>
                  <a:gd name="T92" fmla="*/ 975 w 988"/>
                  <a:gd name="T93" fmla="*/ 43 h 1537"/>
                  <a:gd name="T94" fmla="*/ 984 w 988"/>
                  <a:gd name="T95" fmla="*/ 81 h 1537"/>
                  <a:gd name="T96" fmla="*/ 988 w 988"/>
                  <a:gd name="T97" fmla="*/ 119 h 1537"/>
                  <a:gd name="T98" fmla="*/ 988 w 988"/>
                  <a:gd name="T99" fmla="*/ 171 h 1537"/>
                  <a:gd name="T100" fmla="*/ 984 w 988"/>
                  <a:gd name="T101" fmla="*/ 232 h 1537"/>
                  <a:gd name="T102" fmla="*/ 975 w 988"/>
                  <a:gd name="T103" fmla="*/ 284 h 1537"/>
                  <a:gd name="T104" fmla="*/ 958 w 988"/>
                  <a:gd name="T105" fmla="*/ 364 h 1537"/>
                  <a:gd name="T106" fmla="*/ 924 w 988"/>
                  <a:gd name="T107" fmla="*/ 483 h 1537"/>
                  <a:gd name="T108" fmla="*/ 877 w 988"/>
                  <a:gd name="T109" fmla="*/ 610 h 1537"/>
                  <a:gd name="T110" fmla="*/ 825 w 988"/>
                  <a:gd name="T111" fmla="*/ 738 h 1537"/>
                  <a:gd name="T112" fmla="*/ 766 w 988"/>
                  <a:gd name="T113" fmla="*/ 875 h 15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8"/>
                  <a:gd name="T172" fmla="*/ 0 h 1537"/>
                  <a:gd name="T173" fmla="*/ 988 w 988"/>
                  <a:gd name="T174" fmla="*/ 1537 h 15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8" h="1537">
                    <a:moveTo>
                      <a:pt x="736" y="941"/>
                    </a:moveTo>
                    <a:lnTo>
                      <a:pt x="736" y="941"/>
                    </a:lnTo>
                    <a:lnTo>
                      <a:pt x="723" y="965"/>
                    </a:lnTo>
                    <a:lnTo>
                      <a:pt x="710" y="993"/>
                    </a:lnTo>
                    <a:lnTo>
                      <a:pt x="697" y="1017"/>
                    </a:lnTo>
                    <a:lnTo>
                      <a:pt x="684" y="1040"/>
                    </a:lnTo>
                    <a:lnTo>
                      <a:pt x="671" y="1064"/>
                    </a:lnTo>
                    <a:lnTo>
                      <a:pt x="659" y="1088"/>
                    </a:lnTo>
                    <a:lnTo>
                      <a:pt x="633" y="1135"/>
                    </a:lnTo>
                    <a:lnTo>
                      <a:pt x="607" y="1182"/>
                    </a:lnTo>
                    <a:lnTo>
                      <a:pt x="582" y="1225"/>
                    </a:lnTo>
                    <a:lnTo>
                      <a:pt x="556" y="1267"/>
                    </a:lnTo>
                    <a:lnTo>
                      <a:pt x="535" y="1305"/>
                    </a:lnTo>
                    <a:lnTo>
                      <a:pt x="487" y="1376"/>
                    </a:lnTo>
                    <a:lnTo>
                      <a:pt x="449" y="1437"/>
                    </a:lnTo>
                    <a:lnTo>
                      <a:pt x="432" y="1466"/>
                    </a:lnTo>
                    <a:lnTo>
                      <a:pt x="419" y="1494"/>
                    </a:lnTo>
                    <a:lnTo>
                      <a:pt x="410" y="1504"/>
                    </a:lnTo>
                    <a:lnTo>
                      <a:pt x="406" y="1513"/>
                    </a:lnTo>
                    <a:lnTo>
                      <a:pt x="402" y="1527"/>
                    </a:lnTo>
                    <a:lnTo>
                      <a:pt x="398" y="1537"/>
                    </a:lnTo>
                    <a:lnTo>
                      <a:pt x="385" y="1537"/>
                    </a:lnTo>
                    <a:lnTo>
                      <a:pt x="372" y="1532"/>
                    </a:lnTo>
                    <a:lnTo>
                      <a:pt x="363" y="1532"/>
                    </a:lnTo>
                    <a:lnTo>
                      <a:pt x="351" y="1532"/>
                    </a:lnTo>
                    <a:lnTo>
                      <a:pt x="342" y="1532"/>
                    </a:lnTo>
                    <a:lnTo>
                      <a:pt x="329" y="1527"/>
                    </a:lnTo>
                    <a:lnTo>
                      <a:pt x="321" y="1527"/>
                    </a:lnTo>
                    <a:lnTo>
                      <a:pt x="308" y="1523"/>
                    </a:lnTo>
                    <a:lnTo>
                      <a:pt x="299" y="1518"/>
                    </a:lnTo>
                    <a:lnTo>
                      <a:pt x="286" y="1518"/>
                    </a:lnTo>
                    <a:lnTo>
                      <a:pt x="278" y="1513"/>
                    </a:lnTo>
                    <a:lnTo>
                      <a:pt x="265" y="1508"/>
                    </a:lnTo>
                    <a:lnTo>
                      <a:pt x="256" y="1504"/>
                    </a:lnTo>
                    <a:lnTo>
                      <a:pt x="244" y="1499"/>
                    </a:lnTo>
                    <a:lnTo>
                      <a:pt x="235" y="1494"/>
                    </a:lnTo>
                    <a:lnTo>
                      <a:pt x="227" y="1489"/>
                    </a:lnTo>
                    <a:lnTo>
                      <a:pt x="218" y="1485"/>
                    </a:lnTo>
                    <a:lnTo>
                      <a:pt x="209" y="1480"/>
                    </a:lnTo>
                    <a:lnTo>
                      <a:pt x="205" y="1475"/>
                    </a:lnTo>
                    <a:lnTo>
                      <a:pt x="197" y="1471"/>
                    </a:lnTo>
                    <a:lnTo>
                      <a:pt x="184" y="1461"/>
                    </a:lnTo>
                    <a:lnTo>
                      <a:pt x="171" y="1452"/>
                    </a:lnTo>
                    <a:lnTo>
                      <a:pt x="158" y="1442"/>
                    </a:lnTo>
                    <a:lnTo>
                      <a:pt x="145" y="1428"/>
                    </a:lnTo>
                    <a:lnTo>
                      <a:pt x="141" y="1423"/>
                    </a:lnTo>
                    <a:lnTo>
                      <a:pt x="132" y="1419"/>
                    </a:lnTo>
                    <a:lnTo>
                      <a:pt x="128" y="1409"/>
                    </a:lnTo>
                    <a:lnTo>
                      <a:pt x="124" y="1404"/>
                    </a:lnTo>
                    <a:lnTo>
                      <a:pt x="115" y="1395"/>
                    </a:lnTo>
                    <a:lnTo>
                      <a:pt x="107" y="1385"/>
                    </a:lnTo>
                    <a:lnTo>
                      <a:pt x="98" y="1376"/>
                    </a:lnTo>
                    <a:lnTo>
                      <a:pt x="94" y="1367"/>
                    </a:lnTo>
                    <a:lnTo>
                      <a:pt x="85" y="1357"/>
                    </a:lnTo>
                    <a:lnTo>
                      <a:pt x="81" y="1348"/>
                    </a:lnTo>
                    <a:lnTo>
                      <a:pt x="73" y="1338"/>
                    </a:lnTo>
                    <a:lnTo>
                      <a:pt x="68" y="1324"/>
                    </a:lnTo>
                    <a:lnTo>
                      <a:pt x="64" y="1315"/>
                    </a:lnTo>
                    <a:lnTo>
                      <a:pt x="55" y="1305"/>
                    </a:lnTo>
                    <a:lnTo>
                      <a:pt x="51" y="1291"/>
                    </a:lnTo>
                    <a:lnTo>
                      <a:pt x="47" y="1281"/>
                    </a:lnTo>
                    <a:lnTo>
                      <a:pt x="43" y="1267"/>
                    </a:lnTo>
                    <a:lnTo>
                      <a:pt x="38" y="1258"/>
                    </a:lnTo>
                    <a:lnTo>
                      <a:pt x="34" y="1244"/>
                    </a:lnTo>
                    <a:lnTo>
                      <a:pt x="30" y="1234"/>
                    </a:lnTo>
                    <a:lnTo>
                      <a:pt x="25" y="1220"/>
                    </a:lnTo>
                    <a:lnTo>
                      <a:pt x="21" y="1206"/>
                    </a:lnTo>
                    <a:lnTo>
                      <a:pt x="17" y="1196"/>
                    </a:lnTo>
                    <a:lnTo>
                      <a:pt x="17" y="1182"/>
                    </a:lnTo>
                    <a:lnTo>
                      <a:pt x="13" y="1168"/>
                    </a:lnTo>
                    <a:lnTo>
                      <a:pt x="13" y="1154"/>
                    </a:lnTo>
                    <a:lnTo>
                      <a:pt x="8" y="1144"/>
                    </a:lnTo>
                    <a:lnTo>
                      <a:pt x="8" y="1130"/>
                    </a:lnTo>
                    <a:lnTo>
                      <a:pt x="4" y="1116"/>
                    </a:lnTo>
                    <a:lnTo>
                      <a:pt x="4" y="1102"/>
                    </a:lnTo>
                    <a:lnTo>
                      <a:pt x="4" y="1088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5"/>
                    </a:lnTo>
                    <a:lnTo>
                      <a:pt x="0" y="1031"/>
                    </a:lnTo>
                    <a:lnTo>
                      <a:pt x="0" y="1017"/>
                    </a:lnTo>
                    <a:lnTo>
                      <a:pt x="0" y="1003"/>
                    </a:lnTo>
                    <a:lnTo>
                      <a:pt x="0" y="988"/>
                    </a:lnTo>
                    <a:lnTo>
                      <a:pt x="0" y="955"/>
                    </a:lnTo>
                    <a:lnTo>
                      <a:pt x="4" y="941"/>
                    </a:lnTo>
                    <a:lnTo>
                      <a:pt x="4" y="927"/>
                    </a:lnTo>
                    <a:lnTo>
                      <a:pt x="4" y="913"/>
                    </a:lnTo>
                    <a:lnTo>
                      <a:pt x="8" y="894"/>
                    </a:lnTo>
                    <a:lnTo>
                      <a:pt x="8" y="880"/>
                    </a:lnTo>
                    <a:lnTo>
                      <a:pt x="13" y="865"/>
                    </a:lnTo>
                    <a:lnTo>
                      <a:pt x="13" y="851"/>
                    </a:lnTo>
                    <a:lnTo>
                      <a:pt x="17" y="832"/>
                    </a:lnTo>
                    <a:lnTo>
                      <a:pt x="25" y="804"/>
                    </a:lnTo>
                    <a:lnTo>
                      <a:pt x="25" y="790"/>
                    </a:lnTo>
                    <a:lnTo>
                      <a:pt x="30" y="771"/>
                    </a:lnTo>
                    <a:lnTo>
                      <a:pt x="38" y="743"/>
                    </a:lnTo>
                    <a:lnTo>
                      <a:pt x="43" y="724"/>
                    </a:lnTo>
                    <a:lnTo>
                      <a:pt x="51" y="709"/>
                    </a:lnTo>
                    <a:lnTo>
                      <a:pt x="60" y="676"/>
                    </a:lnTo>
                    <a:lnTo>
                      <a:pt x="64" y="662"/>
                    </a:lnTo>
                    <a:lnTo>
                      <a:pt x="73" y="648"/>
                    </a:lnTo>
                    <a:lnTo>
                      <a:pt x="77" y="629"/>
                    </a:lnTo>
                    <a:lnTo>
                      <a:pt x="85" y="615"/>
                    </a:lnTo>
                    <a:lnTo>
                      <a:pt x="90" y="601"/>
                    </a:lnTo>
                    <a:lnTo>
                      <a:pt x="98" y="582"/>
                    </a:lnTo>
                    <a:lnTo>
                      <a:pt x="102" y="568"/>
                    </a:lnTo>
                    <a:lnTo>
                      <a:pt x="111" y="553"/>
                    </a:lnTo>
                    <a:lnTo>
                      <a:pt x="128" y="520"/>
                    </a:lnTo>
                    <a:lnTo>
                      <a:pt x="132" y="506"/>
                    </a:lnTo>
                    <a:lnTo>
                      <a:pt x="141" y="492"/>
                    </a:lnTo>
                    <a:lnTo>
                      <a:pt x="150" y="478"/>
                    </a:lnTo>
                    <a:lnTo>
                      <a:pt x="158" y="464"/>
                    </a:lnTo>
                    <a:lnTo>
                      <a:pt x="167" y="449"/>
                    </a:lnTo>
                    <a:lnTo>
                      <a:pt x="175" y="435"/>
                    </a:lnTo>
                    <a:lnTo>
                      <a:pt x="184" y="421"/>
                    </a:lnTo>
                    <a:lnTo>
                      <a:pt x="192" y="407"/>
                    </a:lnTo>
                    <a:lnTo>
                      <a:pt x="197" y="397"/>
                    </a:lnTo>
                    <a:lnTo>
                      <a:pt x="201" y="393"/>
                    </a:lnTo>
                    <a:lnTo>
                      <a:pt x="209" y="379"/>
                    </a:lnTo>
                    <a:lnTo>
                      <a:pt x="218" y="374"/>
                    </a:lnTo>
                    <a:lnTo>
                      <a:pt x="222" y="364"/>
                    </a:lnTo>
                    <a:lnTo>
                      <a:pt x="231" y="350"/>
                    </a:lnTo>
                    <a:lnTo>
                      <a:pt x="239" y="341"/>
                    </a:lnTo>
                    <a:lnTo>
                      <a:pt x="248" y="327"/>
                    </a:lnTo>
                    <a:lnTo>
                      <a:pt x="256" y="317"/>
                    </a:lnTo>
                    <a:lnTo>
                      <a:pt x="261" y="312"/>
                    </a:lnTo>
                    <a:lnTo>
                      <a:pt x="269" y="298"/>
                    </a:lnTo>
                    <a:lnTo>
                      <a:pt x="291" y="279"/>
                    </a:lnTo>
                    <a:lnTo>
                      <a:pt x="299" y="270"/>
                    </a:lnTo>
                    <a:lnTo>
                      <a:pt x="308" y="256"/>
                    </a:lnTo>
                    <a:lnTo>
                      <a:pt x="316" y="246"/>
                    </a:lnTo>
                    <a:lnTo>
                      <a:pt x="325" y="237"/>
                    </a:lnTo>
                    <a:lnTo>
                      <a:pt x="338" y="227"/>
                    </a:lnTo>
                    <a:lnTo>
                      <a:pt x="346" y="218"/>
                    </a:lnTo>
                    <a:lnTo>
                      <a:pt x="355" y="208"/>
                    </a:lnTo>
                    <a:lnTo>
                      <a:pt x="363" y="199"/>
                    </a:lnTo>
                    <a:lnTo>
                      <a:pt x="385" y="180"/>
                    </a:lnTo>
                    <a:lnTo>
                      <a:pt x="406" y="166"/>
                    </a:lnTo>
                    <a:lnTo>
                      <a:pt x="423" y="147"/>
                    </a:lnTo>
                    <a:lnTo>
                      <a:pt x="445" y="133"/>
                    </a:lnTo>
                    <a:lnTo>
                      <a:pt x="458" y="123"/>
                    </a:lnTo>
                    <a:lnTo>
                      <a:pt x="466" y="119"/>
                    </a:lnTo>
                    <a:lnTo>
                      <a:pt x="487" y="104"/>
                    </a:lnTo>
                    <a:lnTo>
                      <a:pt x="509" y="90"/>
                    </a:lnTo>
                    <a:lnTo>
                      <a:pt x="517" y="85"/>
                    </a:lnTo>
                    <a:lnTo>
                      <a:pt x="530" y="76"/>
                    </a:lnTo>
                    <a:lnTo>
                      <a:pt x="539" y="71"/>
                    </a:lnTo>
                    <a:lnTo>
                      <a:pt x="547" y="67"/>
                    </a:lnTo>
                    <a:lnTo>
                      <a:pt x="560" y="62"/>
                    </a:lnTo>
                    <a:lnTo>
                      <a:pt x="569" y="57"/>
                    </a:lnTo>
                    <a:lnTo>
                      <a:pt x="582" y="52"/>
                    </a:lnTo>
                    <a:lnTo>
                      <a:pt x="590" y="48"/>
                    </a:lnTo>
                    <a:lnTo>
                      <a:pt x="603" y="43"/>
                    </a:lnTo>
                    <a:lnTo>
                      <a:pt x="612" y="38"/>
                    </a:lnTo>
                    <a:lnTo>
                      <a:pt x="624" y="33"/>
                    </a:lnTo>
                    <a:lnTo>
                      <a:pt x="633" y="29"/>
                    </a:lnTo>
                    <a:lnTo>
                      <a:pt x="641" y="24"/>
                    </a:lnTo>
                    <a:lnTo>
                      <a:pt x="654" y="24"/>
                    </a:lnTo>
                    <a:lnTo>
                      <a:pt x="663" y="19"/>
                    </a:lnTo>
                    <a:lnTo>
                      <a:pt x="676" y="15"/>
                    </a:lnTo>
                    <a:lnTo>
                      <a:pt x="684" y="15"/>
                    </a:lnTo>
                    <a:lnTo>
                      <a:pt x="697" y="10"/>
                    </a:lnTo>
                    <a:lnTo>
                      <a:pt x="706" y="10"/>
                    </a:lnTo>
                    <a:lnTo>
                      <a:pt x="714" y="5"/>
                    </a:lnTo>
                    <a:lnTo>
                      <a:pt x="727" y="5"/>
                    </a:lnTo>
                    <a:lnTo>
                      <a:pt x="736" y="5"/>
                    </a:lnTo>
                    <a:lnTo>
                      <a:pt x="744" y="0"/>
                    </a:lnTo>
                    <a:lnTo>
                      <a:pt x="757" y="0"/>
                    </a:lnTo>
                    <a:lnTo>
                      <a:pt x="778" y="0"/>
                    </a:lnTo>
                    <a:lnTo>
                      <a:pt x="795" y="0"/>
                    </a:lnTo>
                    <a:lnTo>
                      <a:pt x="804" y="0"/>
                    </a:lnTo>
                    <a:lnTo>
                      <a:pt x="817" y="0"/>
                    </a:lnTo>
                    <a:lnTo>
                      <a:pt x="825" y="0"/>
                    </a:lnTo>
                    <a:lnTo>
                      <a:pt x="834" y="0"/>
                    </a:lnTo>
                    <a:lnTo>
                      <a:pt x="847" y="0"/>
                    </a:lnTo>
                    <a:lnTo>
                      <a:pt x="855" y="5"/>
                    </a:lnTo>
                    <a:lnTo>
                      <a:pt x="864" y="5"/>
                    </a:lnTo>
                    <a:lnTo>
                      <a:pt x="872" y="5"/>
                    </a:lnTo>
                    <a:lnTo>
                      <a:pt x="881" y="10"/>
                    </a:lnTo>
                    <a:lnTo>
                      <a:pt x="894" y="10"/>
                    </a:lnTo>
                    <a:lnTo>
                      <a:pt x="902" y="15"/>
                    </a:lnTo>
                    <a:lnTo>
                      <a:pt x="911" y="19"/>
                    </a:lnTo>
                    <a:lnTo>
                      <a:pt x="920" y="19"/>
                    </a:lnTo>
                    <a:lnTo>
                      <a:pt x="928" y="24"/>
                    </a:lnTo>
                    <a:lnTo>
                      <a:pt x="945" y="29"/>
                    </a:lnTo>
                    <a:lnTo>
                      <a:pt x="958" y="38"/>
                    </a:lnTo>
                    <a:lnTo>
                      <a:pt x="967" y="43"/>
                    </a:lnTo>
                    <a:lnTo>
                      <a:pt x="975" y="43"/>
                    </a:lnTo>
                    <a:lnTo>
                      <a:pt x="975" y="52"/>
                    </a:lnTo>
                    <a:lnTo>
                      <a:pt x="979" y="62"/>
                    </a:lnTo>
                    <a:lnTo>
                      <a:pt x="979" y="71"/>
                    </a:lnTo>
                    <a:lnTo>
                      <a:pt x="984" y="81"/>
                    </a:lnTo>
                    <a:lnTo>
                      <a:pt x="984" y="90"/>
                    </a:lnTo>
                    <a:lnTo>
                      <a:pt x="988" y="100"/>
                    </a:lnTo>
                    <a:lnTo>
                      <a:pt x="988" y="109"/>
                    </a:lnTo>
                    <a:lnTo>
                      <a:pt x="988" y="119"/>
                    </a:lnTo>
                    <a:lnTo>
                      <a:pt x="988" y="128"/>
                    </a:lnTo>
                    <a:lnTo>
                      <a:pt x="988" y="137"/>
                    </a:lnTo>
                    <a:lnTo>
                      <a:pt x="988" y="161"/>
                    </a:lnTo>
                    <a:lnTo>
                      <a:pt x="988" y="171"/>
                    </a:lnTo>
                    <a:lnTo>
                      <a:pt x="988" y="185"/>
                    </a:lnTo>
                    <a:lnTo>
                      <a:pt x="988" y="194"/>
                    </a:lnTo>
                    <a:lnTo>
                      <a:pt x="988" y="208"/>
                    </a:lnTo>
                    <a:lnTo>
                      <a:pt x="984" y="232"/>
                    </a:lnTo>
                    <a:lnTo>
                      <a:pt x="984" y="246"/>
                    </a:lnTo>
                    <a:lnTo>
                      <a:pt x="979" y="256"/>
                    </a:lnTo>
                    <a:lnTo>
                      <a:pt x="979" y="270"/>
                    </a:lnTo>
                    <a:lnTo>
                      <a:pt x="975" y="284"/>
                    </a:lnTo>
                    <a:lnTo>
                      <a:pt x="971" y="308"/>
                    </a:lnTo>
                    <a:lnTo>
                      <a:pt x="967" y="322"/>
                    </a:lnTo>
                    <a:lnTo>
                      <a:pt x="962" y="336"/>
                    </a:lnTo>
                    <a:lnTo>
                      <a:pt x="958" y="364"/>
                    </a:lnTo>
                    <a:lnTo>
                      <a:pt x="949" y="393"/>
                    </a:lnTo>
                    <a:lnTo>
                      <a:pt x="941" y="421"/>
                    </a:lnTo>
                    <a:lnTo>
                      <a:pt x="932" y="454"/>
                    </a:lnTo>
                    <a:lnTo>
                      <a:pt x="924" y="483"/>
                    </a:lnTo>
                    <a:lnTo>
                      <a:pt x="911" y="516"/>
                    </a:lnTo>
                    <a:lnTo>
                      <a:pt x="902" y="544"/>
                    </a:lnTo>
                    <a:lnTo>
                      <a:pt x="890" y="577"/>
                    </a:lnTo>
                    <a:lnTo>
                      <a:pt x="877" y="610"/>
                    </a:lnTo>
                    <a:lnTo>
                      <a:pt x="864" y="639"/>
                    </a:lnTo>
                    <a:lnTo>
                      <a:pt x="851" y="672"/>
                    </a:lnTo>
                    <a:lnTo>
                      <a:pt x="838" y="705"/>
                    </a:lnTo>
                    <a:lnTo>
                      <a:pt x="825" y="738"/>
                    </a:lnTo>
                    <a:lnTo>
                      <a:pt x="813" y="771"/>
                    </a:lnTo>
                    <a:lnTo>
                      <a:pt x="795" y="804"/>
                    </a:lnTo>
                    <a:lnTo>
                      <a:pt x="783" y="837"/>
                    </a:lnTo>
                    <a:lnTo>
                      <a:pt x="766" y="875"/>
                    </a:lnTo>
                    <a:lnTo>
                      <a:pt x="753" y="908"/>
                    </a:lnTo>
                    <a:lnTo>
                      <a:pt x="736" y="94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346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967" cy="1537"/>
              </a:xfrm>
              <a:custGeom>
                <a:avLst/>
                <a:gdLst>
                  <a:gd name="T0" fmla="*/ 663 w 967"/>
                  <a:gd name="T1" fmla="*/ 998 h 1537"/>
                  <a:gd name="T2" fmla="*/ 577 w 967"/>
                  <a:gd name="T3" fmla="*/ 1163 h 1537"/>
                  <a:gd name="T4" fmla="*/ 475 w 967"/>
                  <a:gd name="T5" fmla="*/ 1362 h 1537"/>
                  <a:gd name="T6" fmla="*/ 436 w 967"/>
                  <a:gd name="T7" fmla="*/ 1447 h 1537"/>
                  <a:gd name="T8" fmla="*/ 410 w 967"/>
                  <a:gd name="T9" fmla="*/ 1499 h 1537"/>
                  <a:gd name="T10" fmla="*/ 389 w 967"/>
                  <a:gd name="T11" fmla="*/ 1537 h 1537"/>
                  <a:gd name="T12" fmla="*/ 346 w 967"/>
                  <a:gd name="T13" fmla="*/ 1532 h 1537"/>
                  <a:gd name="T14" fmla="*/ 304 w 967"/>
                  <a:gd name="T15" fmla="*/ 1523 h 1537"/>
                  <a:gd name="T16" fmla="*/ 261 w 967"/>
                  <a:gd name="T17" fmla="*/ 1508 h 1537"/>
                  <a:gd name="T18" fmla="*/ 218 w 967"/>
                  <a:gd name="T19" fmla="*/ 1485 h 1537"/>
                  <a:gd name="T20" fmla="*/ 184 w 967"/>
                  <a:gd name="T21" fmla="*/ 1461 h 1537"/>
                  <a:gd name="T22" fmla="*/ 158 w 967"/>
                  <a:gd name="T23" fmla="*/ 1437 h 1537"/>
                  <a:gd name="T24" fmla="*/ 120 w 967"/>
                  <a:gd name="T25" fmla="*/ 1400 h 1537"/>
                  <a:gd name="T26" fmla="*/ 90 w 967"/>
                  <a:gd name="T27" fmla="*/ 1362 h 1537"/>
                  <a:gd name="T28" fmla="*/ 64 w 967"/>
                  <a:gd name="T29" fmla="*/ 1319 h 1537"/>
                  <a:gd name="T30" fmla="*/ 47 w 967"/>
                  <a:gd name="T31" fmla="*/ 1277 h 1537"/>
                  <a:gd name="T32" fmla="*/ 30 w 967"/>
                  <a:gd name="T33" fmla="*/ 1229 h 1537"/>
                  <a:gd name="T34" fmla="*/ 17 w 967"/>
                  <a:gd name="T35" fmla="*/ 1177 h 1537"/>
                  <a:gd name="T36" fmla="*/ 4 w 967"/>
                  <a:gd name="T37" fmla="*/ 1125 h 1537"/>
                  <a:gd name="T38" fmla="*/ 0 w 967"/>
                  <a:gd name="T39" fmla="*/ 1069 h 1537"/>
                  <a:gd name="T40" fmla="*/ 0 w 967"/>
                  <a:gd name="T41" fmla="*/ 1012 h 1537"/>
                  <a:gd name="T42" fmla="*/ 4 w 967"/>
                  <a:gd name="T43" fmla="*/ 951 h 1537"/>
                  <a:gd name="T44" fmla="*/ 13 w 967"/>
                  <a:gd name="T45" fmla="*/ 875 h 1537"/>
                  <a:gd name="T46" fmla="*/ 25 w 967"/>
                  <a:gd name="T47" fmla="*/ 799 h 1537"/>
                  <a:gd name="T48" fmla="*/ 47 w 967"/>
                  <a:gd name="T49" fmla="*/ 719 h 1537"/>
                  <a:gd name="T50" fmla="*/ 68 w 967"/>
                  <a:gd name="T51" fmla="*/ 657 h 1537"/>
                  <a:gd name="T52" fmla="*/ 94 w 967"/>
                  <a:gd name="T53" fmla="*/ 596 h 1537"/>
                  <a:gd name="T54" fmla="*/ 128 w 967"/>
                  <a:gd name="T55" fmla="*/ 516 h 1537"/>
                  <a:gd name="T56" fmla="*/ 162 w 967"/>
                  <a:gd name="T57" fmla="*/ 459 h 1537"/>
                  <a:gd name="T58" fmla="*/ 197 w 967"/>
                  <a:gd name="T59" fmla="*/ 402 h 1537"/>
                  <a:gd name="T60" fmla="*/ 222 w 967"/>
                  <a:gd name="T61" fmla="*/ 364 h 1537"/>
                  <a:gd name="T62" fmla="*/ 261 w 967"/>
                  <a:gd name="T63" fmla="*/ 312 h 1537"/>
                  <a:gd name="T64" fmla="*/ 316 w 967"/>
                  <a:gd name="T65" fmla="*/ 246 h 1537"/>
                  <a:gd name="T66" fmla="*/ 363 w 967"/>
                  <a:gd name="T67" fmla="*/ 199 h 1537"/>
                  <a:gd name="T68" fmla="*/ 415 w 967"/>
                  <a:gd name="T69" fmla="*/ 156 h 1537"/>
                  <a:gd name="T70" fmla="*/ 466 w 967"/>
                  <a:gd name="T71" fmla="*/ 119 h 1537"/>
                  <a:gd name="T72" fmla="*/ 517 w 967"/>
                  <a:gd name="T73" fmla="*/ 85 h 1537"/>
                  <a:gd name="T74" fmla="*/ 569 w 967"/>
                  <a:gd name="T75" fmla="*/ 57 h 1537"/>
                  <a:gd name="T76" fmla="*/ 607 w 967"/>
                  <a:gd name="T77" fmla="*/ 38 h 1537"/>
                  <a:gd name="T78" fmla="*/ 659 w 967"/>
                  <a:gd name="T79" fmla="*/ 19 h 1537"/>
                  <a:gd name="T80" fmla="*/ 710 w 967"/>
                  <a:gd name="T81" fmla="*/ 10 h 1537"/>
                  <a:gd name="T82" fmla="*/ 753 w 967"/>
                  <a:gd name="T83" fmla="*/ 5 h 1537"/>
                  <a:gd name="T84" fmla="*/ 791 w 967"/>
                  <a:gd name="T85" fmla="*/ 0 h 1537"/>
                  <a:gd name="T86" fmla="*/ 838 w 967"/>
                  <a:gd name="T87" fmla="*/ 5 h 1537"/>
                  <a:gd name="T88" fmla="*/ 877 w 967"/>
                  <a:gd name="T89" fmla="*/ 10 h 1537"/>
                  <a:gd name="T90" fmla="*/ 920 w 967"/>
                  <a:gd name="T91" fmla="*/ 24 h 1537"/>
                  <a:gd name="T92" fmla="*/ 962 w 967"/>
                  <a:gd name="T93" fmla="*/ 48 h 1537"/>
                  <a:gd name="T94" fmla="*/ 967 w 967"/>
                  <a:gd name="T95" fmla="*/ 81 h 1537"/>
                  <a:gd name="T96" fmla="*/ 967 w 967"/>
                  <a:gd name="T97" fmla="*/ 123 h 1537"/>
                  <a:gd name="T98" fmla="*/ 967 w 967"/>
                  <a:gd name="T99" fmla="*/ 175 h 1537"/>
                  <a:gd name="T100" fmla="*/ 958 w 967"/>
                  <a:gd name="T101" fmla="*/ 223 h 1537"/>
                  <a:gd name="T102" fmla="*/ 937 w 967"/>
                  <a:gd name="T103" fmla="*/ 312 h 1537"/>
                  <a:gd name="T104" fmla="*/ 920 w 967"/>
                  <a:gd name="T105" fmla="*/ 383 h 1537"/>
                  <a:gd name="T106" fmla="*/ 890 w 967"/>
                  <a:gd name="T107" fmla="*/ 468 h 1537"/>
                  <a:gd name="T108" fmla="*/ 843 w 967"/>
                  <a:gd name="T109" fmla="*/ 596 h 1537"/>
                  <a:gd name="T110" fmla="*/ 791 w 967"/>
                  <a:gd name="T111" fmla="*/ 724 h 15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7"/>
                  <a:gd name="T169" fmla="*/ 0 h 1537"/>
                  <a:gd name="T170" fmla="*/ 967 w 967"/>
                  <a:gd name="T171" fmla="*/ 1537 h 15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7" h="1537">
                    <a:moveTo>
                      <a:pt x="701" y="922"/>
                    </a:moveTo>
                    <a:lnTo>
                      <a:pt x="701" y="922"/>
                    </a:lnTo>
                    <a:lnTo>
                      <a:pt x="676" y="974"/>
                    </a:lnTo>
                    <a:lnTo>
                      <a:pt x="663" y="998"/>
                    </a:lnTo>
                    <a:lnTo>
                      <a:pt x="650" y="1026"/>
                    </a:lnTo>
                    <a:lnTo>
                      <a:pt x="629" y="1073"/>
                    </a:lnTo>
                    <a:lnTo>
                      <a:pt x="603" y="1121"/>
                    </a:lnTo>
                    <a:lnTo>
                      <a:pt x="577" y="1163"/>
                    </a:lnTo>
                    <a:lnTo>
                      <a:pt x="556" y="1206"/>
                    </a:lnTo>
                    <a:lnTo>
                      <a:pt x="513" y="1291"/>
                    </a:lnTo>
                    <a:lnTo>
                      <a:pt x="492" y="1329"/>
                    </a:lnTo>
                    <a:lnTo>
                      <a:pt x="475" y="1362"/>
                    </a:lnTo>
                    <a:lnTo>
                      <a:pt x="458" y="1400"/>
                    </a:lnTo>
                    <a:lnTo>
                      <a:pt x="449" y="1414"/>
                    </a:lnTo>
                    <a:lnTo>
                      <a:pt x="440" y="1428"/>
                    </a:lnTo>
                    <a:lnTo>
                      <a:pt x="436" y="1447"/>
                    </a:lnTo>
                    <a:lnTo>
                      <a:pt x="428" y="1461"/>
                    </a:lnTo>
                    <a:lnTo>
                      <a:pt x="423" y="1475"/>
                    </a:lnTo>
                    <a:lnTo>
                      <a:pt x="415" y="1489"/>
                    </a:lnTo>
                    <a:lnTo>
                      <a:pt x="410" y="1499"/>
                    </a:lnTo>
                    <a:lnTo>
                      <a:pt x="406" y="1513"/>
                    </a:lnTo>
                    <a:lnTo>
                      <a:pt x="406" y="1523"/>
                    </a:lnTo>
                    <a:lnTo>
                      <a:pt x="402" y="1537"/>
                    </a:lnTo>
                    <a:lnTo>
                      <a:pt x="389" y="1537"/>
                    </a:lnTo>
                    <a:lnTo>
                      <a:pt x="381" y="1537"/>
                    </a:lnTo>
                    <a:lnTo>
                      <a:pt x="368" y="1532"/>
                    </a:lnTo>
                    <a:lnTo>
                      <a:pt x="355" y="1532"/>
                    </a:lnTo>
                    <a:lnTo>
                      <a:pt x="346" y="1532"/>
                    </a:lnTo>
                    <a:lnTo>
                      <a:pt x="333" y="1527"/>
                    </a:lnTo>
                    <a:lnTo>
                      <a:pt x="325" y="1527"/>
                    </a:lnTo>
                    <a:lnTo>
                      <a:pt x="312" y="1523"/>
                    </a:lnTo>
                    <a:lnTo>
                      <a:pt x="304" y="1523"/>
                    </a:lnTo>
                    <a:lnTo>
                      <a:pt x="291" y="1518"/>
                    </a:lnTo>
                    <a:lnTo>
                      <a:pt x="282" y="1513"/>
                    </a:lnTo>
                    <a:lnTo>
                      <a:pt x="269" y="1513"/>
                    </a:lnTo>
                    <a:lnTo>
                      <a:pt x="261" y="1508"/>
                    </a:lnTo>
                    <a:lnTo>
                      <a:pt x="252" y="1504"/>
                    </a:lnTo>
                    <a:lnTo>
                      <a:pt x="239" y="1499"/>
                    </a:lnTo>
                    <a:lnTo>
                      <a:pt x="231" y="1494"/>
                    </a:lnTo>
                    <a:lnTo>
                      <a:pt x="218" y="1485"/>
                    </a:lnTo>
                    <a:lnTo>
                      <a:pt x="209" y="1480"/>
                    </a:lnTo>
                    <a:lnTo>
                      <a:pt x="201" y="1475"/>
                    </a:lnTo>
                    <a:lnTo>
                      <a:pt x="188" y="1466"/>
                    </a:lnTo>
                    <a:lnTo>
                      <a:pt x="184" y="1461"/>
                    </a:lnTo>
                    <a:lnTo>
                      <a:pt x="175" y="1456"/>
                    </a:lnTo>
                    <a:lnTo>
                      <a:pt x="171" y="1452"/>
                    </a:lnTo>
                    <a:lnTo>
                      <a:pt x="162" y="1447"/>
                    </a:lnTo>
                    <a:lnTo>
                      <a:pt x="158" y="1437"/>
                    </a:lnTo>
                    <a:lnTo>
                      <a:pt x="150" y="1433"/>
                    </a:lnTo>
                    <a:lnTo>
                      <a:pt x="137" y="1423"/>
                    </a:lnTo>
                    <a:lnTo>
                      <a:pt x="128" y="1409"/>
                    </a:lnTo>
                    <a:lnTo>
                      <a:pt x="120" y="1400"/>
                    </a:lnTo>
                    <a:lnTo>
                      <a:pt x="111" y="1390"/>
                    </a:lnTo>
                    <a:lnTo>
                      <a:pt x="102" y="1381"/>
                    </a:lnTo>
                    <a:lnTo>
                      <a:pt x="98" y="1371"/>
                    </a:lnTo>
                    <a:lnTo>
                      <a:pt x="90" y="1362"/>
                    </a:lnTo>
                    <a:lnTo>
                      <a:pt x="85" y="1352"/>
                    </a:lnTo>
                    <a:lnTo>
                      <a:pt x="77" y="1343"/>
                    </a:lnTo>
                    <a:lnTo>
                      <a:pt x="73" y="1333"/>
                    </a:lnTo>
                    <a:lnTo>
                      <a:pt x="64" y="1319"/>
                    </a:lnTo>
                    <a:lnTo>
                      <a:pt x="60" y="1310"/>
                    </a:lnTo>
                    <a:lnTo>
                      <a:pt x="55" y="1300"/>
                    </a:lnTo>
                    <a:lnTo>
                      <a:pt x="51" y="1286"/>
                    </a:lnTo>
                    <a:lnTo>
                      <a:pt x="47" y="1277"/>
                    </a:lnTo>
                    <a:lnTo>
                      <a:pt x="38" y="1263"/>
                    </a:lnTo>
                    <a:lnTo>
                      <a:pt x="34" y="1253"/>
                    </a:lnTo>
                    <a:lnTo>
                      <a:pt x="34" y="1239"/>
                    </a:lnTo>
                    <a:lnTo>
                      <a:pt x="30" y="1229"/>
                    </a:lnTo>
                    <a:lnTo>
                      <a:pt x="25" y="1215"/>
                    </a:lnTo>
                    <a:lnTo>
                      <a:pt x="21" y="1201"/>
                    </a:lnTo>
                    <a:lnTo>
                      <a:pt x="17" y="1192"/>
                    </a:lnTo>
                    <a:lnTo>
                      <a:pt x="17" y="1177"/>
                    </a:lnTo>
                    <a:lnTo>
                      <a:pt x="13" y="1163"/>
                    </a:lnTo>
                    <a:lnTo>
                      <a:pt x="8" y="1149"/>
                    </a:lnTo>
                    <a:lnTo>
                      <a:pt x="8" y="1135"/>
                    </a:lnTo>
                    <a:lnTo>
                      <a:pt x="4" y="1125"/>
                    </a:lnTo>
                    <a:lnTo>
                      <a:pt x="4" y="1111"/>
                    </a:lnTo>
                    <a:lnTo>
                      <a:pt x="4" y="1097"/>
                    </a:lnTo>
                    <a:lnTo>
                      <a:pt x="0" y="1083"/>
                    </a:lnTo>
                    <a:lnTo>
                      <a:pt x="0" y="1069"/>
                    </a:lnTo>
                    <a:lnTo>
                      <a:pt x="0" y="1055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12"/>
                    </a:lnTo>
                    <a:lnTo>
                      <a:pt x="0" y="998"/>
                    </a:lnTo>
                    <a:lnTo>
                      <a:pt x="0" y="979"/>
                    </a:lnTo>
                    <a:lnTo>
                      <a:pt x="0" y="965"/>
                    </a:lnTo>
                    <a:lnTo>
                      <a:pt x="4" y="951"/>
                    </a:lnTo>
                    <a:lnTo>
                      <a:pt x="4" y="936"/>
                    </a:lnTo>
                    <a:lnTo>
                      <a:pt x="8" y="908"/>
                    </a:lnTo>
                    <a:lnTo>
                      <a:pt x="8" y="889"/>
                    </a:lnTo>
                    <a:lnTo>
                      <a:pt x="13" y="875"/>
                    </a:lnTo>
                    <a:lnTo>
                      <a:pt x="17" y="847"/>
                    </a:lnTo>
                    <a:lnTo>
                      <a:pt x="17" y="828"/>
                    </a:lnTo>
                    <a:lnTo>
                      <a:pt x="21" y="813"/>
                    </a:lnTo>
                    <a:lnTo>
                      <a:pt x="25" y="799"/>
                    </a:lnTo>
                    <a:lnTo>
                      <a:pt x="30" y="780"/>
                    </a:lnTo>
                    <a:lnTo>
                      <a:pt x="38" y="752"/>
                    </a:lnTo>
                    <a:lnTo>
                      <a:pt x="43" y="738"/>
                    </a:lnTo>
                    <a:lnTo>
                      <a:pt x="47" y="719"/>
                    </a:lnTo>
                    <a:lnTo>
                      <a:pt x="51" y="705"/>
                    </a:lnTo>
                    <a:lnTo>
                      <a:pt x="55" y="691"/>
                    </a:lnTo>
                    <a:lnTo>
                      <a:pt x="60" y="672"/>
                    </a:lnTo>
                    <a:lnTo>
                      <a:pt x="68" y="657"/>
                    </a:lnTo>
                    <a:lnTo>
                      <a:pt x="73" y="643"/>
                    </a:lnTo>
                    <a:lnTo>
                      <a:pt x="81" y="624"/>
                    </a:lnTo>
                    <a:lnTo>
                      <a:pt x="85" y="610"/>
                    </a:lnTo>
                    <a:lnTo>
                      <a:pt x="94" y="596"/>
                    </a:lnTo>
                    <a:lnTo>
                      <a:pt x="98" y="577"/>
                    </a:lnTo>
                    <a:lnTo>
                      <a:pt x="107" y="563"/>
                    </a:lnTo>
                    <a:lnTo>
                      <a:pt x="120" y="535"/>
                    </a:lnTo>
                    <a:lnTo>
                      <a:pt x="128" y="516"/>
                    </a:lnTo>
                    <a:lnTo>
                      <a:pt x="137" y="501"/>
                    </a:lnTo>
                    <a:lnTo>
                      <a:pt x="145" y="487"/>
                    </a:lnTo>
                    <a:lnTo>
                      <a:pt x="154" y="473"/>
                    </a:lnTo>
                    <a:lnTo>
                      <a:pt x="162" y="459"/>
                    </a:lnTo>
                    <a:lnTo>
                      <a:pt x="171" y="445"/>
                    </a:lnTo>
                    <a:lnTo>
                      <a:pt x="179" y="431"/>
                    </a:lnTo>
                    <a:lnTo>
                      <a:pt x="188" y="416"/>
                    </a:lnTo>
                    <a:lnTo>
                      <a:pt x="197" y="402"/>
                    </a:lnTo>
                    <a:lnTo>
                      <a:pt x="205" y="388"/>
                    </a:lnTo>
                    <a:lnTo>
                      <a:pt x="214" y="374"/>
                    </a:lnTo>
                    <a:lnTo>
                      <a:pt x="218" y="369"/>
                    </a:lnTo>
                    <a:lnTo>
                      <a:pt x="222" y="364"/>
                    </a:lnTo>
                    <a:lnTo>
                      <a:pt x="231" y="350"/>
                    </a:lnTo>
                    <a:lnTo>
                      <a:pt x="244" y="336"/>
                    </a:lnTo>
                    <a:lnTo>
                      <a:pt x="252" y="322"/>
                    </a:lnTo>
                    <a:lnTo>
                      <a:pt x="261" y="312"/>
                    </a:lnTo>
                    <a:lnTo>
                      <a:pt x="282" y="289"/>
                    </a:lnTo>
                    <a:lnTo>
                      <a:pt x="299" y="270"/>
                    </a:lnTo>
                    <a:lnTo>
                      <a:pt x="308" y="256"/>
                    </a:lnTo>
                    <a:lnTo>
                      <a:pt x="316" y="246"/>
                    </a:lnTo>
                    <a:lnTo>
                      <a:pt x="325" y="237"/>
                    </a:lnTo>
                    <a:lnTo>
                      <a:pt x="338" y="227"/>
                    </a:lnTo>
                    <a:lnTo>
                      <a:pt x="355" y="208"/>
                    </a:lnTo>
                    <a:lnTo>
                      <a:pt x="363" y="199"/>
                    </a:lnTo>
                    <a:lnTo>
                      <a:pt x="376" y="189"/>
                    </a:lnTo>
                    <a:lnTo>
                      <a:pt x="393" y="175"/>
                    </a:lnTo>
                    <a:lnTo>
                      <a:pt x="406" y="166"/>
                    </a:lnTo>
                    <a:lnTo>
                      <a:pt x="415" y="156"/>
                    </a:lnTo>
                    <a:lnTo>
                      <a:pt x="436" y="142"/>
                    </a:lnTo>
                    <a:lnTo>
                      <a:pt x="445" y="133"/>
                    </a:lnTo>
                    <a:lnTo>
                      <a:pt x="453" y="128"/>
                    </a:lnTo>
                    <a:lnTo>
                      <a:pt x="466" y="119"/>
                    </a:lnTo>
                    <a:lnTo>
                      <a:pt x="475" y="114"/>
                    </a:lnTo>
                    <a:lnTo>
                      <a:pt x="496" y="100"/>
                    </a:lnTo>
                    <a:lnTo>
                      <a:pt x="505" y="90"/>
                    </a:lnTo>
                    <a:lnTo>
                      <a:pt x="517" y="85"/>
                    </a:lnTo>
                    <a:lnTo>
                      <a:pt x="535" y="76"/>
                    </a:lnTo>
                    <a:lnTo>
                      <a:pt x="547" y="67"/>
                    </a:lnTo>
                    <a:lnTo>
                      <a:pt x="556" y="62"/>
                    </a:lnTo>
                    <a:lnTo>
                      <a:pt x="569" y="57"/>
                    </a:lnTo>
                    <a:lnTo>
                      <a:pt x="577" y="52"/>
                    </a:lnTo>
                    <a:lnTo>
                      <a:pt x="590" y="48"/>
                    </a:lnTo>
                    <a:lnTo>
                      <a:pt x="599" y="43"/>
                    </a:lnTo>
                    <a:lnTo>
                      <a:pt x="607" y="38"/>
                    </a:lnTo>
                    <a:lnTo>
                      <a:pt x="620" y="33"/>
                    </a:lnTo>
                    <a:lnTo>
                      <a:pt x="641" y="29"/>
                    </a:lnTo>
                    <a:lnTo>
                      <a:pt x="650" y="24"/>
                    </a:lnTo>
                    <a:lnTo>
                      <a:pt x="659" y="19"/>
                    </a:lnTo>
                    <a:lnTo>
                      <a:pt x="680" y="15"/>
                    </a:lnTo>
                    <a:lnTo>
                      <a:pt x="693" y="15"/>
                    </a:lnTo>
                    <a:lnTo>
                      <a:pt x="701" y="10"/>
                    </a:lnTo>
                    <a:lnTo>
                      <a:pt x="710" y="10"/>
                    </a:lnTo>
                    <a:lnTo>
                      <a:pt x="723" y="5"/>
                    </a:lnTo>
                    <a:lnTo>
                      <a:pt x="731" y="5"/>
                    </a:lnTo>
                    <a:lnTo>
                      <a:pt x="740" y="5"/>
                    </a:lnTo>
                    <a:lnTo>
                      <a:pt x="753" y="5"/>
                    </a:lnTo>
                    <a:lnTo>
                      <a:pt x="761" y="0"/>
                    </a:lnTo>
                    <a:lnTo>
                      <a:pt x="770" y="0"/>
                    </a:lnTo>
                    <a:lnTo>
                      <a:pt x="783" y="0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21" y="0"/>
                    </a:lnTo>
                    <a:lnTo>
                      <a:pt x="830" y="0"/>
                    </a:lnTo>
                    <a:lnTo>
                      <a:pt x="838" y="5"/>
                    </a:lnTo>
                    <a:lnTo>
                      <a:pt x="847" y="5"/>
                    </a:lnTo>
                    <a:lnTo>
                      <a:pt x="860" y="5"/>
                    </a:lnTo>
                    <a:lnTo>
                      <a:pt x="868" y="10"/>
                    </a:lnTo>
                    <a:lnTo>
                      <a:pt x="877" y="10"/>
                    </a:lnTo>
                    <a:lnTo>
                      <a:pt x="885" y="10"/>
                    </a:lnTo>
                    <a:lnTo>
                      <a:pt x="894" y="15"/>
                    </a:lnTo>
                    <a:lnTo>
                      <a:pt x="911" y="19"/>
                    </a:lnTo>
                    <a:lnTo>
                      <a:pt x="920" y="24"/>
                    </a:lnTo>
                    <a:lnTo>
                      <a:pt x="928" y="24"/>
                    </a:lnTo>
                    <a:lnTo>
                      <a:pt x="945" y="33"/>
                    </a:lnTo>
                    <a:lnTo>
                      <a:pt x="958" y="38"/>
                    </a:lnTo>
                    <a:lnTo>
                      <a:pt x="962" y="48"/>
                    </a:lnTo>
                    <a:lnTo>
                      <a:pt x="962" y="57"/>
                    </a:lnTo>
                    <a:lnTo>
                      <a:pt x="967" y="62"/>
                    </a:lnTo>
                    <a:lnTo>
                      <a:pt x="967" y="71"/>
                    </a:lnTo>
                    <a:lnTo>
                      <a:pt x="967" y="81"/>
                    </a:lnTo>
                    <a:lnTo>
                      <a:pt x="967" y="90"/>
                    </a:lnTo>
                    <a:lnTo>
                      <a:pt x="967" y="100"/>
                    </a:lnTo>
                    <a:lnTo>
                      <a:pt x="967" y="109"/>
                    </a:lnTo>
                    <a:lnTo>
                      <a:pt x="967" y="123"/>
                    </a:lnTo>
                    <a:lnTo>
                      <a:pt x="967" y="133"/>
                    </a:lnTo>
                    <a:lnTo>
                      <a:pt x="967" y="152"/>
                    </a:lnTo>
                    <a:lnTo>
                      <a:pt x="967" y="166"/>
                    </a:lnTo>
                    <a:lnTo>
                      <a:pt x="967" y="175"/>
                    </a:lnTo>
                    <a:lnTo>
                      <a:pt x="962" y="185"/>
                    </a:lnTo>
                    <a:lnTo>
                      <a:pt x="962" y="199"/>
                    </a:lnTo>
                    <a:lnTo>
                      <a:pt x="958" y="208"/>
                    </a:lnTo>
                    <a:lnTo>
                      <a:pt x="958" y="223"/>
                    </a:lnTo>
                    <a:lnTo>
                      <a:pt x="954" y="246"/>
                    </a:lnTo>
                    <a:lnTo>
                      <a:pt x="945" y="275"/>
                    </a:lnTo>
                    <a:lnTo>
                      <a:pt x="941" y="298"/>
                    </a:lnTo>
                    <a:lnTo>
                      <a:pt x="937" y="312"/>
                    </a:lnTo>
                    <a:lnTo>
                      <a:pt x="932" y="327"/>
                    </a:lnTo>
                    <a:lnTo>
                      <a:pt x="928" y="341"/>
                    </a:lnTo>
                    <a:lnTo>
                      <a:pt x="928" y="355"/>
                    </a:lnTo>
                    <a:lnTo>
                      <a:pt x="920" y="383"/>
                    </a:lnTo>
                    <a:lnTo>
                      <a:pt x="907" y="412"/>
                    </a:lnTo>
                    <a:lnTo>
                      <a:pt x="902" y="426"/>
                    </a:lnTo>
                    <a:lnTo>
                      <a:pt x="898" y="440"/>
                    </a:lnTo>
                    <a:lnTo>
                      <a:pt x="890" y="468"/>
                    </a:lnTo>
                    <a:lnTo>
                      <a:pt x="877" y="501"/>
                    </a:lnTo>
                    <a:lnTo>
                      <a:pt x="868" y="530"/>
                    </a:lnTo>
                    <a:lnTo>
                      <a:pt x="855" y="563"/>
                    </a:lnTo>
                    <a:lnTo>
                      <a:pt x="843" y="596"/>
                    </a:lnTo>
                    <a:lnTo>
                      <a:pt x="830" y="624"/>
                    </a:lnTo>
                    <a:lnTo>
                      <a:pt x="817" y="657"/>
                    </a:lnTo>
                    <a:lnTo>
                      <a:pt x="804" y="691"/>
                    </a:lnTo>
                    <a:lnTo>
                      <a:pt x="791" y="724"/>
                    </a:lnTo>
                    <a:lnTo>
                      <a:pt x="761" y="790"/>
                    </a:lnTo>
                    <a:lnTo>
                      <a:pt x="731" y="856"/>
                    </a:lnTo>
                    <a:lnTo>
                      <a:pt x="701" y="922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347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949" cy="1537"/>
              </a:xfrm>
              <a:custGeom>
                <a:avLst/>
                <a:gdLst>
                  <a:gd name="T0" fmla="*/ 620 w 949"/>
                  <a:gd name="T1" fmla="*/ 1007 h 1537"/>
                  <a:gd name="T2" fmla="*/ 509 w 949"/>
                  <a:gd name="T3" fmla="*/ 1234 h 1537"/>
                  <a:gd name="T4" fmla="*/ 466 w 949"/>
                  <a:gd name="T5" fmla="*/ 1333 h 1537"/>
                  <a:gd name="T6" fmla="*/ 436 w 949"/>
                  <a:gd name="T7" fmla="*/ 1404 h 1537"/>
                  <a:gd name="T8" fmla="*/ 419 w 949"/>
                  <a:gd name="T9" fmla="*/ 1466 h 1537"/>
                  <a:gd name="T10" fmla="*/ 410 w 949"/>
                  <a:gd name="T11" fmla="*/ 1508 h 1537"/>
                  <a:gd name="T12" fmla="*/ 393 w 949"/>
                  <a:gd name="T13" fmla="*/ 1537 h 1537"/>
                  <a:gd name="T14" fmla="*/ 351 w 949"/>
                  <a:gd name="T15" fmla="*/ 1532 h 1537"/>
                  <a:gd name="T16" fmla="*/ 308 w 949"/>
                  <a:gd name="T17" fmla="*/ 1523 h 1537"/>
                  <a:gd name="T18" fmla="*/ 274 w 949"/>
                  <a:gd name="T19" fmla="*/ 1513 h 1537"/>
                  <a:gd name="T20" fmla="*/ 235 w 949"/>
                  <a:gd name="T21" fmla="*/ 1494 h 1537"/>
                  <a:gd name="T22" fmla="*/ 192 w 949"/>
                  <a:gd name="T23" fmla="*/ 1471 h 1537"/>
                  <a:gd name="T24" fmla="*/ 162 w 949"/>
                  <a:gd name="T25" fmla="*/ 1442 h 1537"/>
                  <a:gd name="T26" fmla="*/ 124 w 949"/>
                  <a:gd name="T27" fmla="*/ 1404 h 1537"/>
                  <a:gd name="T28" fmla="*/ 94 w 949"/>
                  <a:gd name="T29" fmla="*/ 1367 h 1537"/>
                  <a:gd name="T30" fmla="*/ 68 w 949"/>
                  <a:gd name="T31" fmla="*/ 1329 h 1537"/>
                  <a:gd name="T32" fmla="*/ 47 w 949"/>
                  <a:gd name="T33" fmla="*/ 1281 h 1537"/>
                  <a:gd name="T34" fmla="*/ 30 w 949"/>
                  <a:gd name="T35" fmla="*/ 1234 h 1537"/>
                  <a:gd name="T36" fmla="*/ 17 w 949"/>
                  <a:gd name="T37" fmla="*/ 1187 h 1537"/>
                  <a:gd name="T38" fmla="*/ 8 w 949"/>
                  <a:gd name="T39" fmla="*/ 1130 h 1537"/>
                  <a:gd name="T40" fmla="*/ 0 w 949"/>
                  <a:gd name="T41" fmla="*/ 1078 h 1537"/>
                  <a:gd name="T42" fmla="*/ 0 w 949"/>
                  <a:gd name="T43" fmla="*/ 1007 h 1537"/>
                  <a:gd name="T44" fmla="*/ 4 w 949"/>
                  <a:gd name="T45" fmla="*/ 946 h 1537"/>
                  <a:gd name="T46" fmla="*/ 8 w 949"/>
                  <a:gd name="T47" fmla="*/ 884 h 1537"/>
                  <a:gd name="T48" fmla="*/ 25 w 949"/>
                  <a:gd name="T49" fmla="*/ 795 h 1537"/>
                  <a:gd name="T50" fmla="*/ 43 w 949"/>
                  <a:gd name="T51" fmla="*/ 728 h 1537"/>
                  <a:gd name="T52" fmla="*/ 77 w 949"/>
                  <a:gd name="T53" fmla="*/ 639 h 1537"/>
                  <a:gd name="T54" fmla="*/ 102 w 949"/>
                  <a:gd name="T55" fmla="*/ 572 h 1537"/>
                  <a:gd name="T56" fmla="*/ 132 w 949"/>
                  <a:gd name="T57" fmla="*/ 516 h 1537"/>
                  <a:gd name="T58" fmla="*/ 162 w 949"/>
                  <a:gd name="T59" fmla="*/ 454 h 1537"/>
                  <a:gd name="T60" fmla="*/ 197 w 949"/>
                  <a:gd name="T61" fmla="*/ 402 h 1537"/>
                  <a:gd name="T62" fmla="*/ 235 w 949"/>
                  <a:gd name="T63" fmla="*/ 345 h 1537"/>
                  <a:gd name="T64" fmla="*/ 274 w 949"/>
                  <a:gd name="T65" fmla="*/ 298 h 1537"/>
                  <a:gd name="T66" fmla="*/ 346 w 949"/>
                  <a:gd name="T67" fmla="*/ 218 h 1537"/>
                  <a:gd name="T68" fmla="*/ 402 w 949"/>
                  <a:gd name="T69" fmla="*/ 166 h 1537"/>
                  <a:gd name="T70" fmla="*/ 453 w 949"/>
                  <a:gd name="T71" fmla="*/ 128 h 1537"/>
                  <a:gd name="T72" fmla="*/ 526 w 949"/>
                  <a:gd name="T73" fmla="*/ 81 h 1537"/>
                  <a:gd name="T74" fmla="*/ 586 w 949"/>
                  <a:gd name="T75" fmla="*/ 52 h 1537"/>
                  <a:gd name="T76" fmla="*/ 646 w 949"/>
                  <a:gd name="T77" fmla="*/ 24 h 1537"/>
                  <a:gd name="T78" fmla="*/ 727 w 949"/>
                  <a:gd name="T79" fmla="*/ 5 h 1537"/>
                  <a:gd name="T80" fmla="*/ 795 w 949"/>
                  <a:gd name="T81" fmla="*/ 0 h 1537"/>
                  <a:gd name="T82" fmla="*/ 834 w 949"/>
                  <a:gd name="T83" fmla="*/ 5 h 1537"/>
                  <a:gd name="T84" fmla="*/ 868 w 949"/>
                  <a:gd name="T85" fmla="*/ 10 h 1537"/>
                  <a:gd name="T86" fmla="*/ 902 w 949"/>
                  <a:gd name="T87" fmla="*/ 19 h 1537"/>
                  <a:gd name="T88" fmla="*/ 937 w 949"/>
                  <a:gd name="T89" fmla="*/ 29 h 1537"/>
                  <a:gd name="T90" fmla="*/ 949 w 949"/>
                  <a:gd name="T91" fmla="*/ 57 h 1537"/>
                  <a:gd name="T92" fmla="*/ 949 w 949"/>
                  <a:gd name="T93" fmla="*/ 95 h 1537"/>
                  <a:gd name="T94" fmla="*/ 945 w 949"/>
                  <a:gd name="T95" fmla="*/ 142 h 1537"/>
                  <a:gd name="T96" fmla="*/ 932 w 949"/>
                  <a:gd name="T97" fmla="*/ 199 h 1537"/>
                  <a:gd name="T98" fmla="*/ 911 w 949"/>
                  <a:gd name="T99" fmla="*/ 289 h 1537"/>
                  <a:gd name="T100" fmla="*/ 877 w 949"/>
                  <a:gd name="T101" fmla="*/ 397 h 1537"/>
                  <a:gd name="T102" fmla="*/ 830 w 949"/>
                  <a:gd name="T103" fmla="*/ 516 h 1537"/>
                  <a:gd name="T104" fmla="*/ 753 w 949"/>
                  <a:gd name="T105" fmla="*/ 709 h 15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49"/>
                  <a:gd name="T160" fmla="*/ 0 h 1537"/>
                  <a:gd name="T161" fmla="*/ 949 w 949"/>
                  <a:gd name="T162" fmla="*/ 1537 h 15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49" h="1537">
                    <a:moveTo>
                      <a:pt x="667" y="908"/>
                    </a:moveTo>
                    <a:lnTo>
                      <a:pt x="667" y="908"/>
                    </a:lnTo>
                    <a:lnTo>
                      <a:pt x="641" y="960"/>
                    </a:lnTo>
                    <a:lnTo>
                      <a:pt x="620" y="1007"/>
                    </a:lnTo>
                    <a:lnTo>
                      <a:pt x="573" y="1102"/>
                    </a:lnTo>
                    <a:lnTo>
                      <a:pt x="552" y="1149"/>
                    </a:lnTo>
                    <a:lnTo>
                      <a:pt x="530" y="1192"/>
                    </a:lnTo>
                    <a:lnTo>
                      <a:pt x="509" y="1234"/>
                    </a:lnTo>
                    <a:lnTo>
                      <a:pt x="492" y="1277"/>
                    </a:lnTo>
                    <a:lnTo>
                      <a:pt x="483" y="1296"/>
                    </a:lnTo>
                    <a:lnTo>
                      <a:pt x="475" y="1315"/>
                    </a:lnTo>
                    <a:lnTo>
                      <a:pt x="466" y="1333"/>
                    </a:lnTo>
                    <a:lnTo>
                      <a:pt x="458" y="1352"/>
                    </a:lnTo>
                    <a:lnTo>
                      <a:pt x="449" y="1371"/>
                    </a:lnTo>
                    <a:lnTo>
                      <a:pt x="445" y="1385"/>
                    </a:lnTo>
                    <a:lnTo>
                      <a:pt x="436" y="1404"/>
                    </a:lnTo>
                    <a:lnTo>
                      <a:pt x="432" y="1419"/>
                    </a:lnTo>
                    <a:lnTo>
                      <a:pt x="428" y="1437"/>
                    </a:lnTo>
                    <a:lnTo>
                      <a:pt x="423" y="1452"/>
                    </a:lnTo>
                    <a:lnTo>
                      <a:pt x="419" y="1466"/>
                    </a:lnTo>
                    <a:lnTo>
                      <a:pt x="415" y="1480"/>
                    </a:lnTo>
                    <a:lnTo>
                      <a:pt x="410" y="1494"/>
                    </a:lnTo>
                    <a:lnTo>
                      <a:pt x="410" y="1504"/>
                    </a:lnTo>
                    <a:lnTo>
                      <a:pt x="410" y="1508"/>
                    </a:lnTo>
                    <a:lnTo>
                      <a:pt x="406" y="1523"/>
                    </a:lnTo>
                    <a:lnTo>
                      <a:pt x="406" y="1527"/>
                    </a:lnTo>
                    <a:lnTo>
                      <a:pt x="406" y="1537"/>
                    </a:lnTo>
                    <a:lnTo>
                      <a:pt x="393" y="1537"/>
                    </a:lnTo>
                    <a:lnTo>
                      <a:pt x="385" y="1537"/>
                    </a:lnTo>
                    <a:lnTo>
                      <a:pt x="372" y="1532"/>
                    </a:lnTo>
                    <a:lnTo>
                      <a:pt x="363" y="1532"/>
                    </a:lnTo>
                    <a:lnTo>
                      <a:pt x="351" y="1532"/>
                    </a:lnTo>
                    <a:lnTo>
                      <a:pt x="342" y="1532"/>
                    </a:lnTo>
                    <a:lnTo>
                      <a:pt x="329" y="1527"/>
                    </a:lnTo>
                    <a:lnTo>
                      <a:pt x="316" y="1527"/>
                    </a:lnTo>
                    <a:lnTo>
                      <a:pt x="308" y="1523"/>
                    </a:lnTo>
                    <a:lnTo>
                      <a:pt x="299" y="1518"/>
                    </a:lnTo>
                    <a:lnTo>
                      <a:pt x="286" y="1518"/>
                    </a:lnTo>
                    <a:lnTo>
                      <a:pt x="278" y="1513"/>
                    </a:lnTo>
                    <a:lnTo>
                      <a:pt x="274" y="1513"/>
                    </a:lnTo>
                    <a:lnTo>
                      <a:pt x="265" y="1508"/>
                    </a:lnTo>
                    <a:lnTo>
                      <a:pt x="256" y="1504"/>
                    </a:lnTo>
                    <a:lnTo>
                      <a:pt x="248" y="1499"/>
                    </a:lnTo>
                    <a:lnTo>
                      <a:pt x="235" y="1494"/>
                    </a:lnTo>
                    <a:lnTo>
                      <a:pt x="222" y="1489"/>
                    </a:lnTo>
                    <a:lnTo>
                      <a:pt x="214" y="1485"/>
                    </a:lnTo>
                    <a:lnTo>
                      <a:pt x="209" y="1480"/>
                    </a:lnTo>
                    <a:lnTo>
                      <a:pt x="192" y="1471"/>
                    </a:lnTo>
                    <a:lnTo>
                      <a:pt x="188" y="1466"/>
                    </a:lnTo>
                    <a:lnTo>
                      <a:pt x="179" y="1461"/>
                    </a:lnTo>
                    <a:lnTo>
                      <a:pt x="167" y="1452"/>
                    </a:lnTo>
                    <a:lnTo>
                      <a:pt x="162" y="1442"/>
                    </a:lnTo>
                    <a:lnTo>
                      <a:pt x="154" y="1437"/>
                    </a:lnTo>
                    <a:lnTo>
                      <a:pt x="145" y="1428"/>
                    </a:lnTo>
                    <a:lnTo>
                      <a:pt x="132" y="1414"/>
                    </a:lnTo>
                    <a:lnTo>
                      <a:pt x="124" y="1404"/>
                    </a:lnTo>
                    <a:lnTo>
                      <a:pt x="115" y="1395"/>
                    </a:lnTo>
                    <a:lnTo>
                      <a:pt x="107" y="1385"/>
                    </a:lnTo>
                    <a:lnTo>
                      <a:pt x="102" y="1376"/>
                    </a:lnTo>
                    <a:lnTo>
                      <a:pt x="94" y="1367"/>
                    </a:lnTo>
                    <a:lnTo>
                      <a:pt x="90" y="1357"/>
                    </a:lnTo>
                    <a:lnTo>
                      <a:pt x="81" y="1348"/>
                    </a:lnTo>
                    <a:lnTo>
                      <a:pt x="77" y="1338"/>
                    </a:lnTo>
                    <a:lnTo>
                      <a:pt x="68" y="1329"/>
                    </a:lnTo>
                    <a:lnTo>
                      <a:pt x="64" y="1315"/>
                    </a:lnTo>
                    <a:lnTo>
                      <a:pt x="60" y="1305"/>
                    </a:lnTo>
                    <a:lnTo>
                      <a:pt x="51" y="1296"/>
                    </a:lnTo>
                    <a:lnTo>
                      <a:pt x="47" y="1281"/>
                    </a:lnTo>
                    <a:lnTo>
                      <a:pt x="43" y="1272"/>
                    </a:lnTo>
                    <a:lnTo>
                      <a:pt x="38" y="1258"/>
                    </a:lnTo>
                    <a:lnTo>
                      <a:pt x="34" y="1248"/>
                    </a:lnTo>
                    <a:lnTo>
                      <a:pt x="30" y="1234"/>
                    </a:lnTo>
                    <a:lnTo>
                      <a:pt x="25" y="1225"/>
                    </a:lnTo>
                    <a:lnTo>
                      <a:pt x="21" y="1211"/>
                    </a:lnTo>
                    <a:lnTo>
                      <a:pt x="21" y="1196"/>
                    </a:lnTo>
                    <a:lnTo>
                      <a:pt x="17" y="1187"/>
                    </a:lnTo>
                    <a:lnTo>
                      <a:pt x="13" y="1173"/>
                    </a:lnTo>
                    <a:lnTo>
                      <a:pt x="13" y="1159"/>
                    </a:lnTo>
                    <a:lnTo>
                      <a:pt x="8" y="1144"/>
                    </a:lnTo>
                    <a:lnTo>
                      <a:pt x="8" y="1130"/>
                    </a:lnTo>
                    <a:lnTo>
                      <a:pt x="4" y="1121"/>
                    </a:lnTo>
                    <a:lnTo>
                      <a:pt x="4" y="1107"/>
                    </a:lnTo>
                    <a:lnTo>
                      <a:pt x="4" y="1092"/>
                    </a:lnTo>
                    <a:lnTo>
                      <a:pt x="0" y="1078"/>
                    </a:lnTo>
                    <a:lnTo>
                      <a:pt x="0" y="1064"/>
                    </a:lnTo>
                    <a:lnTo>
                      <a:pt x="0" y="1050"/>
                    </a:lnTo>
                    <a:lnTo>
                      <a:pt x="0" y="1036"/>
                    </a:lnTo>
                    <a:lnTo>
                      <a:pt x="0" y="1007"/>
                    </a:lnTo>
                    <a:lnTo>
                      <a:pt x="0" y="988"/>
                    </a:lnTo>
                    <a:lnTo>
                      <a:pt x="0" y="974"/>
                    </a:lnTo>
                    <a:lnTo>
                      <a:pt x="0" y="960"/>
                    </a:lnTo>
                    <a:lnTo>
                      <a:pt x="4" y="946"/>
                    </a:lnTo>
                    <a:lnTo>
                      <a:pt x="4" y="932"/>
                    </a:lnTo>
                    <a:lnTo>
                      <a:pt x="4" y="917"/>
                    </a:lnTo>
                    <a:lnTo>
                      <a:pt x="8" y="899"/>
                    </a:lnTo>
                    <a:lnTo>
                      <a:pt x="8" y="884"/>
                    </a:lnTo>
                    <a:lnTo>
                      <a:pt x="13" y="856"/>
                    </a:lnTo>
                    <a:lnTo>
                      <a:pt x="17" y="837"/>
                    </a:lnTo>
                    <a:lnTo>
                      <a:pt x="21" y="823"/>
                    </a:lnTo>
                    <a:lnTo>
                      <a:pt x="25" y="795"/>
                    </a:lnTo>
                    <a:lnTo>
                      <a:pt x="30" y="776"/>
                    </a:lnTo>
                    <a:lnTo>
                      <a:pt x="34" y="761"/>
                    </a:lnTo>
                    <a:lnTo>
                      <a:pt x="38" y="747"/>
                    </a:lnTo>
                    <a:lnTo>
                      <a:pt x="43" y="728"/>
                    </a:lnTo>
                    <a:lnTo>
                      <a:pt x="51" y="700"/>
                    </a:lnTo>
                    <a:lnTo>
                      <a:pt x="60" y="686"/>
                    </a:lnTo>
                    <a:lnTo>
                      <a:pt x="64" y="667"/>
                    </a:lnTo>
                    <a:lnTo>
                      <a:pt x="77" y="639"/>
                    </a:lnTo>
                    <a:lnTo>
                      <a:pt x="81" y="620"/>
                    </a:lnTo>
                    <a:lnTo>
                      <a:pt x="90" y="605"/>
                    </a:lnTo>
                    <a:lnTo>
                      <a:pt x="94" y="591"/>
                    </a:lnTo>
                    <a:lnTo>
                      <a:pt x="102" y="572"/>
                    </a:lnTo>
                    <a:lnTo>
                      <a:pt x="107" y="558"/>
                    </a:lnTo>
                    <a:lnTo>
                      <a:pt x="115" y="544"/>
                    </a:lnTo>
                    <a:lnTo>
                      <a:pt x="124" y="530"/>
                    </a:lnTo>
                    <a:lnTo>
                      <a:pt x="132" y="516"/>
                    </a:lnTo>
                    <a:lnTo>
                      <a:pt x="137" y="497"/>
                    </a:lnTo>
                    <a:lnTo>
                      <a:pt x="145" y="483"/>
                    </a:lnTo>
                    <a:lnTo>
                      <a:pt x="154" y="468"/>
                    </a:lnTo>
                    <a:lnTo>
                      <a:pt x="162" y="454"/>
                    </a:lnTo>
                    <a:lnTo>
                      <a:pt x="171" y="440"/>
                    </a:lnTo>
                    <a:lnTo>
                      <a:pt x="179" y="426"/>
                    </a:lnTo>
                    <a:lnTo>
                      <a:pt x="188" y="412"/>
                    </a:lnTo>
                    <a:lnTo>
                      <a:pt x="197" y="402"/>
                    </a:lnTo>
                    <a:lnTo>
                      <a:pt x="205" y="388"/>
                    </a:lnTo>
                    <a:lnTo>
                      <a:pt x="214" y="374"/>
                    </a:lnTo>
                    <a:lnTo>
                      <a:pt x="227" y="360"/>
                    </a:lnTo>
                    <a:lnTo>
                      <a:pt x="235" y="345"/>
                    </a:lnTo>
                    <a:lnTo>
                      <a:pt x="244" y="336"/>
                    </a:lnTo>
                    <a:lnTo>
                      <a:pt x="252" y="322"/>
                    </a:lnTo>
                    <a:lnTo>
                      <a:pt x="265" y="308"/>
                    </a:lnTo>
                    <a:lnTo>
                      <a:pt x="274" y="298"/>
                    </a:lnTo>
                    <a:lnTo>
                      <a:pt x="291" y="279"/>
                    </a:lnTo>
                    <a:lnTo>
                      <a:pt x="308" y="256"/>
                    </a:lnTo>
                    <a:lnTo>
                      <a:pt x="325" y="237"/>
                    </a:lnTo>
                    <a:lnTo>
                      <a:pt x="346" y="218"/>
                    </a:lnTo>
                    <a:lnTo>
                      <a:pt x="363" y="199"/>
                    </a:lnTo>
                    <a:lnTo>
                      <a:pt x="385" y="185"/>
                    </a:lnTo>
                    <a:lnTo>
                      <a:pt x="393" y="175"/>
                    </a:lnTo>
                    <a:lnTo>
                      <a:pt x="402" y="166"/>
                    </a:lnTo>
                    <a:lnTo>
                      <a:pt x="423" y="152"/>
                    </a:lnTo>
                    <a:lnTo>
                      <a:pt x="432" y="142"/>
                    </a:lnTo>
                    <a:lnTo>
                      <a:pt x="445" y="133"/>
                    </a:lnTo>
                    <a:lnTo>
                      <a:pt x="453" y="128"/>
                    </a:lnTo>
                    <a:lnTo>
                      <a:pt x="462" y="119"/>
                    </a:lnTo>
                    <a:lnTo>
                      <a:pt x="483" y="104"/>
                    </a:lnTo>
                    <a:lnTo>
                      <a:pt x="505" y="95"/>
                    </a:lnTo>
                    <a:lnTo>
                      <a:pt x="526" y="81"/>
                    </a:lnTo>
                    <a:lnTo>
                      <a:pt x="535" y="76"/>
                    </a:lnTo>
                    <a:lnTo>
                      <a:pt x="543" y="71"/>
                    </a:lnTo>
                    <a:lnTo>
                      <a:pt x="564" y="62"/>
                    </a:lnTo>
                    <a:lnTo>
                      <a:pt x="586" y="52"/>
                    </a:lnTo>
                    <a:lnTo>
                      <a:pt x="594" y="48"/>
                    </a:lnTo>
                    <a:lnTo>
                      <a:pt x="607" y="43"/>
                    </a:lnTo>
                    <a:lnTo>
                      <a:pt x="624" y="33"/>
                    </a:lnTo>
                    <a:lnTo>
                      <a:pt x="646" y="24"/>
                    </a:lnTo>
                    <a:lnTo>
                      <a:pt x="667" y="19"/>
                    </a:lnTo>
                    <a:lnTo>
                      <a:pt x="689" y="15"/>
                    </a:lnTo>
                    <a:lnTo>
                      <a:pt x="706" y="10"/>
                    </a:lnTo>
                    <a:lnTo>
                      <a:pt x="727" y="5"/>
                    </a:lnTo>
                    <a:lnTo>
                      <a:pt x="748" y="5"/>
                    </a:lnTo>
                    <a:lnTo>
                      <a:pt x="766" y="0"/>
                    </a:lnTo>
                    <a:lnTo>
                      <a:pt x="787" y="0"/>
                    </a:lnTo>
                    <a:lnTo>
                      <a:pt x="795" y="0"/>
                    </a:lnTo>
                    <a:lnTo>
                      <a:pt x="804" y="0"/>
                    </a:lnTo>
                    <a:lnTo>
                      <a:pt x="813" y="0"/>
                    </a:lnTo>
                    <a:lnTo>
                      <a:pt x="825" y="0"/>
                    </a:lnTo>
                    <a:lnTo>
                      <a:pt x="834" y="5"/>
                    </a:lnTo>
                    <a:lnTo>
                      <a:pt x="843" y="5"/>
                    </a:lnTo>
                    <a:lnTo>
                      <a:pt x="851" y="5"/>
                    </a:lnTo>
                    <a:lnTo>
                      <a:pt x="860" y="10"/>
                    </a:lnTo>
                    <a:lnTo>
                      <a:pt x="868" y="10"/>
                    </a:lnTo>
                    <a:lnTo>
                      <a:pt x="881" y="10"/>
                    </a:lnTo>
                    <a:lnTo>
                      <a:pt x="890" y="15"/>
                    </a:lnTo>
                    <a:lnTo>
                      <a:pt x="898" y="15"/>
                    </a:lnTo>
                    <a:lnTo>
                      <a:pt x="902" y="19"/>
                    </a:lnTo>
                    <a:lnTo>
                      <a:pt x="911" y="19"/>
                    </a:lnTo>
                    <a:lnTo>
                      <a:pt x="920" y="24"/>
                    </a:lnTo>
                    <a:lnTo>
                      <a:pt x="928" y="29"/>
                    </a:lnTo>
                    <a:lnTo>
                      <a:pt x="937" y="29"/>
                    </a:lnTo>
                    <a:lnTo>
                      <a:pt x="945" y="33"/>
                    </a:lnTo>
                    <a:lnTo>
                      <a:pt x="945" y="43"/>
                    </a:lnTo>
                    <a:lnTo>
                      <a:pt x="945" y="48"/>
                    </a:lnTo>
                    <a:lnTo>
                      <a:pt x="949" y="57"/>
                    </a:lnTo>
                    <a:lnTo>
                      <a:pt x="949" y="67"/>
                    </a:lnTo>
                    <a:lnTo>
                      <a:pt x="949" y="76"/>
                    </a:lnTo>
                    <a:lnTo>
                      <a:pt x="949" y="85"/>
                    </a:lnTo>
                    <a:lnTo>
                      <a:pt x="949" y="95"/>
                    </a:lnTo>
                    <a:lnTo>
                      <a:pt x="949" y="104"/>
                    </a:lnTo>
                    <a:lnTo>
                      <a:pt x="949" y="114"/>
                    </a:lnTo>
                    <a:lnTo>
                      <a:pt x="945" y="123"/>
                    </a:lnTo>
                    <a:lnTo>
                      <a:pt x="945" y="142"/>
                    </a:lnTo>
                    <a:lnTo>
                      <a:pt x="941" y="156"/>
                    </a:lnTo>
                    <a:lnTo>
                      <a:pt x="941" y="166"/>
                    </a:lnTo>
                    <a:lnTo>
                      <a:pt x="937" y="189"/>
                    </a:lnTo>
                    <a:lnTo>
                      <a:pt x="932" y="199"/>
                    </a:lnTo>
                    <a:lnTo>
                      <a:pt x="932" y="213"/>
                    </a:lnTo>
                    <a:lnTo>
                      <a:pt x="928" y="237"/>
                    </a:lnTo>
                    <a:lnTo>
                      <a:pt x="920" y="260"/>
                    </a:lnTo>
                    <a:lnTo>
                      <a:pt x="911" y="289"/>
                    </a:lnTo>
                    <a:lnTo>
                      <a:pt x="902" y="312"/>
                    </a:lnTo>
                    <a:lnTo>
                      <a:pt x="894" y="341"/>
                    </a:lnTo>
                    <a:lnTo>
                      <a:pt x="885" y="369"/>
                    </a:lnTo>
                    <a:lnTo>
                      <a:pt x="877" y="397"/>
                    </a:lnTo>
                    <a:lnTo>
                      <a:pt x="864" y="426"/>
                    </a:lnTo>
                    <a:lnTo>
                      <a:pt x="855" y="454"/>
                    </a:lnTo>
                    <a:lnTo>
                      <a:pt x="843" y="487"/>
                    </a:lnTo>
                    <a:lnTo>
                      <a:pt x="830" y="516"/>
                    </a:lnTo>
                    <a:lnTo>
                      <a:pt x="821" y="549"/>
                    </a:lnTo>
                    <a:lnTo>
                      <a:pt x="808" y="577"/>
                    </a:lnTo>
                    <a:lnTo>
                      <a:pt x="778" y="643"/>
                    </a:lnTo>
                    <a:lnTo>
                      <a:pt x="753" y="709"/>
                    </a:lnTo>
                    <a:lnTo>
                      <a:pt x="723" y="776"/>
                    </a:lnTo>
                    <a:lnTo>
                      <a:pt x="667" y="908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348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932" cy="1537"/>
              </a:xfrm>
              <a:custGeom>
                <a:avLst/>
                <a:gdLst>
                  <a:gd name="T0" fmla="*/ 586 w 932"/>
                  <a:gd name="T1" fmla="*/ 993 h 1537"/>
                  <a:gd name="T2" fmla="*/ 487 w 932"/>
                  <a:gd name="T3" fmla="*/ 1220 h 1537"/>
                  <a:gd name="T4" fmla="*/ 458 w 932"/>
                  <a:gd name="T5" fmla="*/ 1300 h 1537"/>
                  <a:gd name="T6" fmla="*/ 436 w 932"/>
                  <a:gd name="T7" fmla="*/ 1357 h 1537"/>
                  <a:gd name="T8" fmla="*/ 419 w 932"/>
                  <a:gd name="T9" fmla="*/ 1428 h 1537"/>
                  <a:gd name="T10" fmla="*/ 410 w 932"/>
                  <a:gd name="T11" fmla="*/ 1494 h 1537"/>
                  <a:gd name="T12" fmla="*/ 410 w 932"/>
                  <a:gd name="T13" fmla="*/ 1527 h 1537"/>
                  <a:gd name="T14" fmla="*/ 389 w 932"/>
                  <a:gd name="T15" fmla="*/ 1537 h 1537"/>
                  <a:gd name="T16" fmla="*/ 346 w 932"/>
                  <a:gd name="T17" fmla="*/ 1532 h 1537"/>
                  <a:gd name="T18" fmla="*/ 304 w 932"/>
                  <a:gd name="T19" fmla="*/ 1523 h 1537"/>
                  <a:gd name="T20" fmla="*/ 261 w 932"/>
                  <a:gd name="T21" fmla="*/ 1508 h 1537"/>
                  <a:gd name="T22" fmla="*/ 227 w 932"/>
                  <a:gd name="T23" fmla="*/ 1489 h 1537"/>
                  <a:gd name="T24" fmla="*/ 201 w 932"/>
                  <a:gd name="T25" fmla="*/ 1475 h 1537"/>
                  <a:gd name="T26" fmla="*/ 150 w 932"/>
                  <a:gd name="T27" fmla="*/ 1433 h 1537"/>
                  <a:gd name="T28" fmla="*/ 120 w 932"/>
                  <a:gd name="T29" fmla="*/ 1404 h 1537"/>
                  <a:gd name="T30" fmla="*/ 94 w 932"/>
                  <a:gd name="T31" fmla="*/ 1367 h 1537"/>
                  <a:gd name="T32" fmla="*/ 68 w 932"/>
                  <a:gd name="T33" fmla="*/ 1324 h 1537"/>
                  <a:gd name="T34" fmla="*/ 47 w 932"/>
                  <a:gd name="T35" fmla="*/ 1277 h 1537"/>
                  <a:gd name="T36" fmla="*/ 30 w 932"/>
                  <a:gd name="T37" fmla="*/ 1229 h 1537"/>
                  <a:gd name="T38" fmla="*/ 17 w 932"/>
                  <a:gd name="T39" fmla="*/ 1182 h 1537"/>
                  <a:gd name="T40" fmla="*/ 8 w 932"/>
                  <a:gd name="T41" fmla="*/ 1125 h 1537"/>
                  <a:gd name="T42" fmla="*/ 0 w 932"/>
                  <a:gd name="T43" fmla="*/ 1073 h 1537"/>
                  <a:gd name="T44" fmla="*/ 0 w 932"/>
                  <a:gd name="T45" fmla="*/ 1017 h 1537"/>
                  <a:gd name="T46" fmla="*/ 4 w 932"/>
                  <a:gd name="T47" fmla="*/ 941 h 1537"/>
                  <a:gd name="T48" fmla="*/ 8 w 932"/>
                  <a:gd name="T49" fmla="*/ 880 h 1537"/>
                  <a:gd name="T50" fmla="*/ 25 w 932"/>
                  <a:gd name="T51" fmla="*/ 804 h 1537"/>
                  <a:gd name="T52" fmla="*/ 43 w 932"/>
                  <a:gd name="T53" fmla="*/ 724 h 1537"/>
                  <a:gd name="T54" fmla="*/ 73 w 932"/>
                  <a:gd name="T55" fmla="*/ 648 h 1537"/>
                  <a:gd name="T56" fmla="*/ 102 w 932"/>
                  <a:gd name="T57" fmla="*/ 568 h 1537"/>
                  <a:gd name="T58" fmla="*/ 132 w 932"/>
                  <a:gd name="T59" fmla="*/ 511 h 1537"/>
                  <a:gd name="T60" fmla="*/ 167 w 932"/>
                  <a:gd name="T61" fmla="*/ 454 h 1537"/>
                  <a:gd name="T62" fmla="*/ 192 w 932"/>
                  <a:gd name="T63" fmla="*/ 412 h 1537"/>
                  <a:gd name="T64" fmla="*/ 227 w 932"/>
                  <a:gd name="T65" fmla="*/ 360 h 1537"/>
                  <a:gd name="T66" fmla="*/ 282 w 932"/>
                  <a:gd name="T67" fmla="*/ 289 h 1537"/>
                  <a:gd name="T68" fmla="*/ 316 w 932"/>
                  <a:gd name="T69" fmla="*/ 246 h 1537"/>
                  <a:gd name="T70" fmla="*/ 372 w 932"/>
                  <a:gd name="T71" fmla="*/ 194 h 1537"/>
                  <a:gd name="T72" fmla="*/ 410 w 932"/>
                  <a:gd name="T73" fmla="*/ 161 h 1537"/>
                  <a:gd name="T74" fmla="*/ 483 w 932"/>
                  <a:gd name="T75" fmla="*/ 109 h 1537"/>
                  <a:gd name="T76" fmla="*/ 543 w 932"/>
                  <a:gd name="T77" fmla="*/ 71 h 1537"/>
                  <a:gd name="T78" fmla="*/ 582 w 932"/>
                  <a:gd name="T79" fmla="*/ 52 h 1537"/>
                  <a:gd name="T80" fmla="*/ 633 w 932"/>
                  <a:gd name="T81" fmla="*/ 33 h 1537"/>
                  <a:gd name="T82" fmla="*/ 693 w 932"/>
                  <a:gd name="T83" fmla="*/ 15 h 1537"/>
                  <a:gd name="T84" fmla="*/ 731 w 932"/>
                  <a:gd name="T85" fmla="*/ 5 h 1537"/>
                  <a:gd name="T86" fmla="*/ 770 w 932"/>
                  <a:gd name="T87" fmla="*/ 0 h 1537"/>
                  <a:gd name="T88" fmla="*/ 808 w 932"/>
                  <a:gd name="T89" fmla="*/ 0 h 1537"/>
                  <a:gd name="T90" fmla="*/ 847 w 932"/>
                  <a:gd name="T91" fmla="*/ 5 h 1537"/>
                  <a:gd name="T92" fmla="*/ 881 w 932"/>
                  <a:gd name="T93" fmla="*/ 10 h 1537"/>
                  <a:gd name="T94" fmla="*/ 915 w 932"/>
                  <a:gd name="T95" fmla="*/ 19 h 1537"/>
                  <a:gd name="T96" fmla="*/ 932 w 932"/>
                  <a:gd name="T97" fmla="*/ 52 h 1537"/>
                  <a:gd name="T98" fmla="*/ 928 w 932"/>
                  <a:gd name="T99" fmla="*/ 95 h 1537"/>
                  <a:gd name="T100" fmla="*/ 920 w 932"/>
                  <a:gd name="T101" fmla="*/ 147 h 1537"/>
                  <a:gd name="T102" fmla="*/ 898 w 932"/>
                  <a:gd name="T103" fmla="*/ 227 h 1537"/>
                  <a:gd name="T104" fmla="*/ 864 w 932"/>
                  <a:gd name="T105" fmla="*/ 331 h 1537"/>
                  <a:gd name="T106" fmla="*/ 795 w 932"/>
                  <a:gd name="T107" fmla="*/ 501 h 1537"/>
                  <a:gd name="T108" fmla="*/ 659 w 932"/>
                  <a:gd name="T109" fmla="*/ 823 h 15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537"/>
                  <a:gd name="T167" fmla="*/ 932 w 932"/>
                  <a:gd name="T168" fmla="*/ 1537 h 15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537">
                    <a:moveTo>
                      <a:pt x="629" y="894"/>
                    </a:moveTo>
                    <a:lnTo>
                      <a:pt x="629" y="894"/>
                    </a:lnTo>
                    <a:lnTo>
                      <a:pt x="607" y="941"/>
                    </a:lnTo>
                    <a:lnTo>
                      <a:pt x="586" y="993"/>
                    </a:lnTo>
                    <a:lnTo>
                      <a:pt x="543" y="1088"/>
                    </a:lnTo>
                    <a:lnTo>
                      <a:pt x="526" y="1130"/>
                    </a:lnTo>
                    <a:lnTo>
                      <a:pt x="505" y="1177"/>
                    </a:lnTo>
                    <a:lnTo>
                      <a:pt x="487" y="1220"/>
                    </a:lnTo>
                    <a:lnTo>
                      <a:pt x="479" y="1239"/>
                    </a:lnTo>
                    <a:lnTo>
                      <a:pt x="470" y="1258"/>
                    </a:lnTo>
                    <a:lnTo>
                      <a:pt x="462" y="1281"/>
                    </a:lnTo>
                    <a:lnTo>
                      <a:pt x="458" y="1300"/>
                    </a:lnTo>
                    <a:lnTo>
                      <a:pt x="449" y="1319"/>
                    </a:lnTo>
                    <a:lnTo>
                      <a:pt x="445" y="1338"/>
                    </a:lnTo>
                    <a:lnTo>
                      <a:pt x="440" y="1348"/>
                    </a:lnTo>
                    <a:lnTo>
                      <a:pt x="436" y="1357"/>
                    </a:lnTo>
                    <a:lnTo>
                      <a:pt x="432" y="1376"/>
                    </a:lnTo>
                    <a:lnTo>
                      <a:pt x="428" y="1395"/>
                    </a:lnTo>
                    <a:lnTo>
                      <a:pt x="423" y="1409"/>
                    </a:lnTo>
                    <a:lnTo>
                      <a:pt x="419" y="1428"/>
                    </a:lnTo>
                    <a:lnTo>
                      <a:pt x="415" y="1447"/>
                    </a:lnTo>
                    <a:lnTo>
                      <a:pt x="415" y="1461"/>
                    </a:lnTo>
                    <a:lnTo>
                      <a:pt x="410" y="1475"/>
                    </a:lnTo>
                    <a:lnTo>
                      <a:pt x="410" y="1494"/>
                    </a:lnTo>
                    <a:lnTo>
                      <a:pt x="410" y="1508"/>
                    </a:lnTo>
                    <a:lnTo>
                      <a:pt x="410" y="1513"/>
                    </a:lnTo>
                    <a:lnTo>
                      <a:pt x="410" y="1523"/>
                    </a:lnTo>
                    <a:lnTo>
                      <a:pt x="410" y="1527"/>
                    </a:lnTo>
                    <a:lnTo>
                      <a:pt x="410" y="1537"/>
                    </a:lnTo>
                    <a:lnTo>
                      <a:pt x="402" y="1537"/>
                    </a:lnTo>
                    <a:lnTo>
                      <a:pt x="393" y="1537"/>
                    </a:lnTo>
                    <a:lnTo>
                      <a:pt x="389" y="1537"/>
                    </a:lnTo>
                    <a:lnTo>
                      <a:pt x="376" y="1537"/>
                    </a:lnTo>
                    <a:lnTo>
                      <a:pt x="368" y="1532"/>
                    </a:lnTo>
                    <a:lnTo>
                      <a:pt x="355" y="1532"/>
                    </a:lnTo>
                    <a:lnTo>
                      <a:pt x="346" y="1532"/>
                    </a:lnTo>
                    <a:lnTo>
                      <a:pt x="333" y="1527"/>
                    </a:lnTo>
                    <a:lnTo>
                      <a:pt x="325" y="1527"/>
                    </a:lnTo>
                    <a:lnTo>
                      <a:pt x="312" y="1523"/>
                    </a:lnTo>
                    <a:lnTo>
                      <a:pt x="304" y="1523"/>
                    </a:lnTo>
                    <a:lnTo>
                      <a:pt x="291" y="1518"/>
                    </a:lnTo>
                    <a:lnTo>
                      <a:pt x="282" y="1513"/>
                    </a:lnTo>
                    <a:lnTo>
                      <a:pt x="274" y="1513"/>
                    </a:lnTo>
                    <a:lnTo>
                      <a:pt x="261" y="1508"/>
                    </a:lnTo>
                    <a:lnTo>
                      <a:pt x="252" y="1504"/>
                    </a:lnTo>
                    <a:lnTo>
                      <a:pt x="244" y="1499"/>
                    </a:lnTo>
                    <a:lnTo>
                      <a:pt x="235" y="1494"/>
                    </a:lnTo>
                    <a:lnTo>
                      <a:pt x="227" y="1489"/>
                    </a:lnTo>
                    <a:lnTo>
                      <a:pt x="222" y="1485"/>
                    </a:lnTo>
                    <a:lnTo>
                      <a:pt x="214" y="1480"/>
                    </a:lnTo>
                    <a:lnTo>
                      <a:pt x="205" y="1480"/>
                    </a:lnTo>
                    <a:lnTo>
                      <a:pt x="201" y="1475"/>
                    </a:lnTo>
                    <a:lnTo>
                      <a:pt x="188" y="1466"/>
                    </a:lnTo>
                    <a:lnTo>
                      <a:pt x="171" y="1452"/>
                    </a:lnTo>
                    <a:lnTo>
                      <a:pt x="162" y="1442"/>
                    </a:lnTo>
                    <a:lnTo>
                      <a:pt x="150" y="1433"/>
                    </a:lnTo>
                    <a:lnTo>
                      <a:pt x="141" y="1428"/>
                    </a:lnTo>
                    <a:lnTo>
                      <a:pt x="137" y="1419"/>
                    </a:lnTo>
                    <a:lnTo>
                      <a:pt x="128" y="1409"/>
                    </a:lnTo>
                    <a:lnTo>
                      <a:pt x="120" y="1404"/>
                    </a:lnTo>
                    <a:lnTo>
                      <a:pt x="111" y="1395"/>
                    </a:lnTo>
                    <a:lnTo>
                      <a:pt x="107" y="1385"/>
                    </a:lnTo>
                    <a:lnTo>
                      <a:pt x="98" y="1376"/>
                    </a:lnTo>
                    <a:lnTo>
                      <a:pt x="94" y="1367"/>
                    </a:lnTo>
                    <a:lnTo>
                      <a:pt x="85" y="1352"/>
                    </a:lnTo>
                    <a:lnTo>
                      <a:pt x="77" y="1343"/>
                    </a:lnTo>
                    <a:lnTo>
                      <a:pt x="73" y="1333"/>
                    </a:lnTo>
                    <a:lnTo>
                      <a:pt x="68" y="1324"/>
                    </a:lnTo>
                    <a:lnTo>
                      <a:pt x="60" y="1315"/>
                    </a:lnTo>
                    <a:lnTo>
                      <a:pt x="55" y="1300"/>
                    </a:lnTo>
                    <a:lnTo>
                      <a:pt x="51" y="1291"/>
                    </a:lnTo>
                    <a:lnTo>
                      <a:pt x="47" y="1277"/>
                    </a:lnTo>
                    <a:lnTo>
                      <a:pt x="43" y="1267"/>
                    </a:lnTo>
                    <a:lnTo>
                      <a:pt x="38" y="1253"/>
                    </a:lnTo>
                    <a:lnTo>
                      <a:pt x="34" y="1244"/>
                    </a:lnTo>
                    <a:lnTo>
                      <a:pt x="30" y="1229"/>
                    </a:lnTo>
                    <a:lnTo>
                      <a:pt x="25" y="1220"/>
                    </a:lnTo>
                    <a:lnTo>
                      <a:pt x="21" y="1206"/>
                    </a:lnTo>
                    <a:lnTo>
                      <a:pt x="17" y="1192"/>
                    </a:lnTo>
                    <a:lnTo>
                      <a:pt x="17" y="1182"/>
                    </a:lnTo>
                    <a:lnTo>
                      <a:pt x="13" y="1168"/>
                    </a:lnTo>
                    <a:lnTo>
                      <a:pt x="13" y="1154"/>
                    </a:lnTo>
                    <a:lnTo>
                      <a:pt x="8" y="1140"/>
                    </a:lnTo>
                    <a:lnTo>
                      <a:pt x="8" y="1125"/>
                    </a:lnTo>
                    <a:lnTo>
                      <a:pt x="4" y="1111"/>
                    </a:lnTo>
                    <a:lnTo>
                      <a:pt x="4" y="1102"/>
                    </a:lnTo>
                    <a:lnTo>
                      <a:pt x="4" y="1088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5"/>
                    </a:lnTo>
                    <a:lnTo>
                      <a:pt x="0" y="1031"/>
                    </a:lnTo>
                    <a:lnTo>
                      <a:pt x="0" y="1017"/>
                    </a:lnTo>
                    <a:lnTo>
                      <a:pt x="0" y="998"/>
                    </a:lnTo>
                    <a:lnTo>
                      <a:pt x="0" y="984"/>
                    </a:lnTo>
                    <a:lnTo>
                      <a:pt x="0" y="955"/>
                    </a:lnTo>
                    <a:lnTo>
                      <a:pt x="4" y="941"/>
                    </a:lnTo>
                    <a:lnTo>
                      <a:pt x="4" y="927"/>
                    </a:lnTo>
                    <a:lnTo>
                      <a:pt x="4" y="913"/>
                    </a:lnTo>
                    <a:lnTo>
                      <a:pt x="8" y="894"/>
                    </a:lnTo>
                    <a:lnTo>
                      <a:pt x="8" y="880"/>
                    </a:lnTo>
                    <a:lnTo>
                      <a:pt x="13" y="865"/>
                    </a:lnTo>
                    <a:lnTo>
                      <a:pt x="17" y="851"/>
                    </a:lnTo>
                    <a:lnTo>
                      <a:pt x="17" y="832"/>
                    </a:lnTo>
                    <a:lnTo>
                      <a:pt x="25" y="804"/>
                    </a:lnTo>
                    <a:lnTo>
                      <a:pt x="30" y="790"/>
                    </a:lnTo>
                    <a:lnTo>
                      <a:pt x="30" y="771"/>
                    </a:lnTo>
                    <a:lnTo>
                      <a:pt x="38" y="743"/>
                    </a:lnTo>
                    <a:lnTo>
                      <a:pt x="43" y="724"/>
                    </a:lnTo>
                    <a:lnTo>
                      <a:pt x="51" y="709"/>
                    </a:lnTo>
                    <a:lnTo>
                      <a:pt x="55" y="695"/>
                    </a:lnTo>
                    <a:lnTo>
                      <a:pt x="60" y="676"/>
                    </a:lnTo>
                    <a:lnTo>
                      <a:pt x="73" y="648"/>
                    </a:lnTo>
                    <a:lnTo>
                      <a:pt x="77" y="634"/>
                    </a:lnTo>
                    <a:lnTo>
                      <a:pt x="85" y="615"/>
                    </a:lnTo>
                    <a:lnTo>
                      <a:pt x="98" y="587"/>
                    </a:lnTo>
                    <a:lnTo>
                      <a:pt x="102" y="568"/>
                    </a:lnTo>
                    <a:lnTo>
                      <a:pt x="111" y="553"/>
                    </a:lnTo>
                    <a:lnTo>
                      <a:pt x="120" y="539"/>
                    </a:lnTo>
                    <a:lnTo>
                      <a:pt x="124" y="525"/>
                    </a:lnTo>
                    <a:lnTo>
                      <a:pt x="132" y="511"/>
                    </a:lnTo>
                    <a:lnTo>
                      <a:pt x="141" y="497"/>
                    </a:lnTo>
                    <a:lnTo>
                      <a:pt x="150" y="483"/>
                    </a:lnTo>
                    <a:lnTo>
                      <a:pt x="158" y="468"/>
                    </a:lnTo>
                    <a:lnTo>
                      <a:pt x="167" y="454"/>
                    </a:lnTo>
                    <a:lnTo>
                      <a:pt x="171" y="445"/>
                    </a:lnTo>
                    <a:lnTo>
                      <a:pt x="171" y="440"/>
                    </a:lnTo>
                    <a:lnTo>
                      <a:pt x="179" y="426"/>
                    </a:lnTo>
                    <a:lnTo>
                      <a:pt x="192" y="412"/>
                    </a:lnTo>
                    <a:lnTo>
                      <a:pt x="201" y="397"/>
                    </a:lnTo>
                    <a:lnTo>
                      <a:pt x="209" y="383"/>
                    </a:lnTo>
                    <a:lnTo>
                      <a:pt x="218" y="369"/>
                    </a:lnTo>
                    <a:lnTo>
                      <a:pt x="227" y="360"/>
                    </a:lnTo>
                    <a:lnTo>
                      <a:pt x="235" y="345"/>
                    </a:lnTo>
                    <a:lnTo>
                      <a:pt x="248" y="331"/>
                    </a:lnTo>
                    <a:lnTo>
                      <a:pt x="265" y="308"/>
                    </a:lnTo>
                    <a:lnTo>
                      <a:pt x="282" y="289"/>
                    </a:lnTo>
                    <a:lnTo>
                      <a:pt x="291" y="279"/>
                    </a:lnTo>
                    <a:lnTo>
                      <a:pt x="299" y="270"/>
                    </a:lnTo>
                    <a:lnTo>
                      <a:pt x="308" y="256"/>
                    </a:lnTo>
                    <a:lnTo>
                      <a:pt x="316" y="246"/>
                    </a:lnTo>
                    <a:lnTo>
                      <a:pt x="338" y="227"/>
                    </a:lnTo>
                    <a:lnTo>
                      <a:pt x="355" y="208"/>
                    </a:lnTo>
                    <a:lnTo>
                      <a:pt x="363" y="199"/>
                    </a:lnTo>
                    <a:lnTo>
                      <a:pt x="372" y="194"/>
                    </a:lnTo>
                    <a:lnTo>
                      <a:pt x="385" y="185"/>
                    </a:lnTo>
                    <a:lnTo>
                      <a:pt x="393" y="175"/>
                    </a:lnTo>
                    <a:lnTo>
                      <a:pt x="402" y="166"/>
                    </a:lnTo>
                    <a:lnTo>
                      <a:pt x="410" y="161"/>
                    </a:lnTo>
                    <a:lnTo>
                      <a:pt x="432" y="142"/>
                    </a:lnTo>
                    <a:lnTo>
                      <a:pt x="453" y="128"/>
                    </a:lnTo>
                    <a:lnTo>
                      <a:pt x="470" y="114"/>
                    </a:lnTo>
                    <a:lnTo>
                      <a:pt x="483" y="109"/>
                    </a:lnTo>
                    <a:lnTo>
                      <a:pt x="492" y="100"/>
                    </a:lnTo>
                    <a:lnTo>
                      <a:pt x="513" y="90"/>
                    </a:lnTo>
                    <a:lnTo>
                      <a:pt x="530" y="76"/>
                    </a:lnTo>
                    <a:lnTo>
                      <a:pt x="543" y="71"/>
                    </a:lnTo>
                    <a:lnTo>
                      <a:pt x="552" y="67"/>
                    </a:lnTo>
                    <a:lnTo>
                      <a:pt x="560" y="62"/>
                    </a:lnTo>
                    <a:lnTo>
                      <a:pt x="573" y="57"/>
                    </a:lnTo>
                    <a:lnTo>
                      <a:pt x="582" y="52"/>
                    </a:lnTo>
                    <a:lnTo>
                      <a:pt x="590" y="48"/>
                    </a:lnTo>
                    <a:lnTo>
                      <a:pt x="603" y="43"/>
                    </a:lnTo>
                    <a:lnTo>
                      <a:pt x="612" y="38"/>
                    </a:lnTo>
                    <a:lnTo>
                      <a:pt x="633" y="33"/>
                    </a:lnTo>
                    <a:lnTo>
                      <a:pt x="650" y="24"/>
                    </a:lnTo>
                    <a:lnTo>
                      <a:pt x="671" y="19"/>
                    </a:lnTo>
                    <a:lnTo>
                      <a:pt x="680" y="15"/>
                    </a:lnTo>
                    <a:lnTo>
                      <a:pt x="693" y="15"/>
                    </a:lnTo>
                    <a:lnTo>
                      <a:pt x="701" y="10"/>
                    </a:lnTo>
                    <a:lnTo>
                      <a:pt x="710" y="10"/>
                    </a:lnTo>
                    <a:lnTo>
                      <a:pt x="723" y="10"/>
                    </a:lnTo>
                    <a:lnTo>
                      <a:pt x="731" y="5"/>
                    </a:lnTo>
                    <a:lnTo>
                      <a:pt x="740" y="5"/>
                    </a:lnTo>
                    <a:lnTo>
                      <a:pt x="753" y="5"/>
                    </a:lnTo>
                    <a:lnTo>
                      <a:pt x="761" y="5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08" y="0"/>
                    </a:lnTo>
                    <a:lnTo>
                      <a:pt x="817" y="0"/>
                    </a:lnTo>
                    <a:lnTo>
                      <a:pt x="825" y="5"/>
                    </a:lnTo>
                    <a:lnTo>
                      <a:pt x="838" y="5"/>
                    </a:lnTo>
                    <a:lnTo>
                      <a:pt x="847" y="5"/>
                    </a:lnTo>
                    <a:lnTo>
                      <a:pt x="855" y="5"/>
                    </a:lnTo>
                    <a:lnTo>
                      <a:pt x="864" y="10"/>
                    </a:lnTo>
                    <a:lnTo>
                      <a:pt x="872" y="10"/>
                    </a:lnTo>
                    <a:lnTo>
                      <a:pt x="881" y="10"/>
                    </a:lnTo>
                    <a:lnTo>
                      <a:pt x="890" y="15"/>
                    </a:lnTo>
                    <a:lnTo>
                      <a:pt x="898" y="15"/>
                    </a:lnTo>
                    <a:lnTo>
                      <a:pt x="907" y="19"/>
                    </a:lnTo>
                    <a:lnTo>
                      <a:pt x="915" y="19"/>
                    </a:lnTo>
                    <a:lnTo>
                      <a:pt x="928" y="29"/>
                    </a:lnTo>
                    <a:lnTo>
                      <a:pt x="928" y="33"/>
                    </a:lnTo>
                    <a:lnTo>
                      <a:pt x="932" y="43"/>
                    </a:lnTo>
                    <a:lnTo>
                      <a:pt x="932" y="52"/>
                    </a:lnTo>
                    <a:lnTo>
                      <a:pt x="932" y="57"/>
                    </a:lnTo>
                    <a:lnTo>
                      <a:pt x="928" y="76"/>
                    </a:lnTo>
                    <a:lnTo>
                      <a:pt x="928" y="85"/>
                    </a:lnTo>
                    <a:lnTo>
                      <a:pt x="928" y="95"/>
                    </a:lnTo>
                    <a:lnTo>
                      <a:pt x="928" y="104"/>
                    </a:lnTo>
                    <a:lnTo>
                      <a:pt x="924" y="114"/>
                    </a:lnTo>
                    <a:lnTo>
                      <a:pt x="924" y="137"/>
                    </a:lnTo>
                    <a:lnTo>
                      <a:pt x="920" y="147"/>
                    </a:lnTo>
                    <a:lnTo>
                      <a:pt x="920" y="156"/>
                    </a:lnTo>
                    <a:lnTo>
                      <a:pt x="911" y="180"/>
                    </a:lnTo>
                    <a:lnTo>
                      <a:pt x="907" y="204"/>
                    </a:lnTo>
                    <a:lnTo>
                      <a:pt x="898" y="227"/>
                    </a:lnTo>
                    <a:lnTo>
                      <a:pt x="890" y="251"/>
                    </a:lnTo>
                    <a:lnTo>
                      <a:pt x="885" y="275"/>
                    </a:lnTo>
                    <a:lnTo>
                      <a:pt x="872" y="303"/>
                    </a:lnTo>
                    <a:lnTo>
                      <a:pt x="864" y="331"/>
                    </a:lnTo>
                    <a:lnTo>
                      <a:pt x="855" y="355"/>
                    </a:lnTo>
                    <a:lnTo>
                      <a:pt x="843" y="383"/>
                    </a:lnTo>
                    <a:lnTo>
                      <a:pt x="821" y="445"/>
                    </a:lnTo>
                    <a:lnTo>
                      <a:pt x="795" y="501"/>
                    </a:lnTo>
                    <a:lnTo>
                      <a:pt x="770" y="563"/>
                    </a:lnTo>
                    <a:lnTo>
                      <a:pt x="744" y="629"/>
                    </a:lnTo>
                    <a:lnTo>
                      <a:pt x="689" y="757"/>
                    </a:lnTo>
                    <a:lnTo>
                      <a:pt x="659" y="823"/>
                    </a:lnTo>
                    <a:lnTo>
                      <a:pt x="629" y="894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349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915" cy="1537"/>
              </a:xfrm>
              <a:custGeom>
                <a:avLst/>
                <a:gdLst>
                  <a:gd name="T0" fmla="*/ 535 w 915"/>
                  <a:gd name="T1" fmla="*/ 1021 h 1537"/>
                  <a:gd name="T2" fmla="*/ 479 w 915"/>
                  <a:gd name="T3" fmla="*/ 1159 h 1537"/>
                  <a:gd name="T4" fmla="*/ 449 w 915"/>
                  <a:gd name="T5" fmla="*/ 1244 h 1537"/>
                  <a:gd name="T6" fmla="*/ 428 w 915"/>
                  <a:gd name="T7" fmla="*/ 1329 h 1537"/>
                  <a:gd name="T8" fmla="*/ 415 w 915"/>
                  <a:gd name="T9" fmla="*/ 1385 h 1537"/>
                  <a:gd name="T10" fmla="*/ 410 w 915"/>
                  <a:gd name="T11" fmla="*/ 1456 h 1537"/>
                  <a:gd name="T12" fmla="*/ 410 w 915"/>
                  <a:gd name="T13" fmla="*/ 1499 h 1537"/>
                  <a:gd name="T14" fmla="*/ 415 w 915"/>
                  <a:gd name="T15" fmla="*/ 1527 h 1537"/>
                  <a:gd name="T16" fmla="*/ 372 w 915"/>
                  <a:gd name="T17" fmla="*/ 1532 h 1537"/>
                  <a:gd name="T18" fmla="*/ 338 w 915"/>
                  <a:gd name="T19" fmla="*/ 1532 h 1537"/>
                  <a:gd name="T20" fmla="*/ 299 w 915"/>
                  <a:gd name="T21" fmla="*/ 1518 h 1537"/>
                  <a:gd name="T22" fmla="*/ 256 w 915"/>
                  <a:gd name="T23" fmla="*/ 1504 h 1537"/>
                  <a:gd name="T24" fmla="*/ 205 w 915"/>
                  <a:gd name="T25" fmla="*/ 1475 h 1537"/>
                  <a:gd name="T26" fmla="*/ 167 w 915"/>
                  <a:gd name="T27" fmla="*/ 1447 h 1537"/>
                  <a:gd name="T28" fmla="*/ 124 w 915"/>
                  <a:gd name="T29" fmla="*/ 1409 h 1537"/>
                  <a:gd name="T30" fmla="*/ 94 w 915"/>
                  <a:gd name="T31" fmla="*/ 1371 h 1537"/>
                  <a:gd name="T32" fmla="*/ 73 w 915"/>
                  <a:gd name="T33" fmla="*/ 1329 h 1537"/>
                  <a:gd name="T34" fmla="*/ 51 w 915"/>
                  <a:gd name="T35" fmla="*/ 1286 h 1537"/>
                  <a:gd name="T36" fmla="*/ 30 w 915"/>
                  <a:gd name="T37" fmla="*/ 1239 h 1537"/>
                  <a:gd name="T38" fmla="*/ 17 w 915"/>
                  <a:gd name="T39" fmla="*/ 1187 h 1537"/>
                  <a:gd name="T40" fmla="*/ 8 w 915"/>
                  <a:gd name="T41" fmla="*/ 1135 h 1537"/>
                  <a:gd name="T42" fmla="*/ 0 w 915"/>
                  <a:gd name="T43" fmla="*/ 1083 h 1537"/>
                  <a:gd name="T44" fmla="*/ 0 w 915"/>
                  <a:gd name="T45" fmla="*/ 1026 h 1537"/>
                  <a:gd name="T46" fmla="*/ 0 w 915"/>
                  <a:gd name="T47" fmla="*/ 965 h 1537"/>
                  <a:gd name="T48" fmla="*/ 8 w 915"/>
                  <a:gd name="T49" fmla="*/ 889 h 1537"/>
                  <a:gd name="T50" fmla="*/ 17 w 915"/>
                  <a:gd name="T51" fmla="*/ 828 h 1537"/>
                  <a:gd name="T52" fmla="*/ 38 w 915"/>
                  <a:gd name="T53" fmla="*/ 752 h 1537"/>
                  <a:gd name="T54" fmla="*/ 55 w 915"/>
                  <a:gd name="T55" fmla="*/ 691 h 1537"/>
                  <a:gd name="T56" fmla="*/ 77 w 915"/>
                  <a:gd name="T57" fmla="*/ 629 h 1537"/>
                  <a:gd name="T58" fmla="*/ 111 w 915"/>
                  <a:gd name="T59" fmla="*/ 549 h 1537"/>
                  <a:gd name="T60" fmla="*/ 141 w 915"/>
                  <a:gd name="T61" fmla="*/ 492 h 1537"/>
                  <a:gd name="T62" fmla="*/ 171 w 915"/>
                  <a:gd name="T63" fmla="*/ 445 h 1537"/>
                  <a:gd name="T64" fmla="*/ 197 w 915"/>
                  <a:gd name="T65" fmla="*/ 402 h 1537"/>
                  <a:gd name="T66" fmla="*/ 227 w 915"/>
                  <a:gd name="T67" fmla="*/ 355 h 1537"/>
                  <a:gd name="T68" fmla="*/ 291 w 915"/>
                  <a:gd name="T69" fmla="*/ 279 h 1537"/>
                  <a:gd name="T70" fmla="*/ 355 w 915"/>
                  <a:gd name="T71" fmla="*/ 208 h 1537"/>
                  <a:gd name="T72" fmla="*/ 419 w 915"/>
                  <a:gd name="T73" fmla="*/ 152 h 1537"/>
                  <a:gd name="T74" fmla="*/ 479 w 915"/>
                  <a:gd name="T75" fmla="*/ 109 h 1537"/>
                  <a:gd name="T76" fmla="*/ 539 w 915"/>
                  <a:gd name="T77" fmla="*/ 71 h 1537"/>
                  <a:gd name="T78" fmla="*/ 616 w 915"/>
                  <a:gd name="T79" fmla="*/ 38 h 1537"/>
                  <a:gd name="T80" fmla="*/ 659 w 915"/>
                  <a:gd name="T81" fmla="*/ 24 h 1537"/>
                  <a:gd name="T82" fmla="*/ 697 w 915"/>
                  <a:gd name="T83" fmla="*/ 15 h 1537"/>
                  <a:gd name="T84" fmla="*/ 757 w 915"/>
                  <a:gd name="T85" fmla="*/ 5 h 1537"/>
                  <a:gd name="T86" fmla="*/ 813 w 915"/>
                  <a:gd name="T87" fmla="*/ 0 h 1537"/>
                  <a:gd name="T88" fmla="*/ 855 w 915"/>
                  <a:gd name="T89" fmla="*/ 5 h 1537"/>
                  <a:gd name="T90" fmla="*/ 907 w 915"/>
                  <a:gd name="T91" fmla="*/ 19 h 1537"/>
                  <a:gd name="T92" fmla="*/ 915 w 915"/>
                  <a:gd name="T93" fmla="*/ 43 h 1537"/>
                  <a:gd name="T94" fmla="*/ 907 w 915"/>
                  <a:gd name="T95" fmla="*/ 90 h 1537"/>
                  <a:gd name="T96" fmla="*/ 894 w 915"/>
                  <a:gd name="T97" fmla="*/ 147 h 1537"/>
                  <a:gd name="T98" fmla="*/ 868 w 915"/>
                  <a:gd name="T99" fmla="*/ 227 h 1537"/>
                  <a:gd name="T100" fmla="*/ 821 w 915"/>
                  <a:gd name="T101" fmla="*/ 345 h 1537"/>
                  <a:gd name="T102" fmla="*/ 706 w 915"/>
                  <a:gd name="T103" fmla="*/ 610 h 1537"/>
                  <a:gd name="T104" fmla="*/ 607 w 915"/>
                  <a:gd name="T105" fmla="*/ 842 h 15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15"/>
                  <a:gd name="T160" fmla="*/ 0 h 1537"/>
                  <a:gd name="T161" fmla="*/ 915 w 915"/>
                  <a:gd name="T162" fmla="*/ 1537 h 15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15" h="1537">
                    <a:moveTo>
                      <a:pt x="594" y="875"/>
                    </a:moveTo>
                    <a:lnTo>
                      <a:pt x="594" y="875"/>
                    </a:lnTo>
                    <a:lnTo>
                      <a:pt x="552" y="974"/>
                    </a:lnTo>
                    <a:lnTo>
                      <a:pt x="535" y="1021"/>
                    </a:lnTo>
                    <a:lnTo>
                      <a:pt x="513" y="1069"/>
                    </a:lnTo>
                    <a:lnTo>
                      <a:pt x="496" y="1116"/>
                    </a:lnTo>
                    <a:lnTo>
                      <a:pt x="487" y="1135"/>
                    </a:lnTo>
                    <a:lnTo>
                      <a:pt x="479" y="1159"/>
                    </a:lnTo>
                    <a:lnTo>
                      <a:pt x="470" y="1182"/>
                    </a:lnTo>
                    <a:lnTo>
                      <a:pt x="466" y="1201"/>
                    </a:lnTo>
                    <a:lnTo>
                      <a:pt x="458" y="1225"/>
                    </a:lnTo>
                    <a:lnTo>
                      <a:pt x="449" y="1244"/>
                    </a:lnTo>
                    <a:lnTo>
                      <a:pt x="445" y="1267"/>
                    </a:lnTo>
                    <a:lnTo>
                      <a:pt x="436" y="1286"/>
                    </a:lnTo>
                    <a:lnTo>
                      <a:pt x="432" y="1305"/>
                    </a:lnTo>
                    <a:lnTo>
                      <a:pt x="428" y="1329"/>
                    </a:lnTo>
                    <a:lnTo>
                      <a:pt x="423" y="1348"/>
                    </a:lnTo>
                    <a:lnTo>
                      <a:pt x="423" y="1357"/>
                    </a:lnTo>
                    <a:lnTo>
                      <a:pt x="419" y="1367"/>
                    </a:lnTo>
                    <a:lnTo>
                      <a:pt x="415" y="1385"/>
                    </a:lnTo>
                    <a:lnTo>
                      <a:pt x="415" y="1404"/>
                    </a:lnTo>
                    <a:lnTo>
                      <a:pt x="410" y="1419"/>
                    </a:lnTo>
                    <a:lnTo>
                      <a:pt x="410" y="1437"/>
                    </a:lnTo>
                    <a:lnTo>
                      <a:pt x="410" y="1456"/>
                    </a:lnTo>
                    <a:lnTo>
                      <a:pt x="410" y="1471"/>
                    </a:lnTo>
                    <a:lnTo>
                      <a:pt x="410" y="1480"/>
                    </a:lnTo>
                    <a:lnTo>
                      <a:pt x="410" y="1489"/>
                    </a:lnTo>
                    <a:lnTo>
                      <a:pt x="410" y="1499"/>
                    </a:lnTo>
                    <a:lnTo>
                      <a:pt x="410" y="1504"/>
                    </a:lnTo>
                    <a:lnTo>
                      <a:pt x="410" y="1513"/>
                    </a:lnTo>
                    <a:lnTo>
                      <a:pt x="415" y="1523"/>
                    </a:lnTo>
                    <a:lnTo>
                      <a:pt x="415" y="1527"/>
                    </a:lnTo>
                    <a:lnTo>
                      <a:pt x="415" y="1537"/>
                    </a:lnTo>
                    <a:lnTo>
                      <a:pt x="406" y="1537"/>
                    </a:lnTo>
                    <a:lnTo>
                      <a:pt x="393" y="1537"/>
                    </a:lnTo>
                    <a:lnTo>
                      <a:pt x="372" y="1532"/>
                    </a:lnTo>
                    <a:lnTo>
                      <a:pt x="363" y="1532"/>
                    </a:lnTo>
                    <a:lnTo>
                      <a:pt x="351" y="1532"/>
                    </a:lnTo>
                    <a:lnTo>
                      <a:pt x="346" y="1532"/>
                    </a:lnTo>
                    <a:lnTo>
                      <a:pt x="338" y="1532"/>
                    </a:lnTo>
                    <a:lnTo>
                      <a:pt x="329" y="1527"/>
                    </a:lnTo>
                    <a:lnTo>
                      <a:pt x="321" y="1527"/>
                    </a:lnTo>
                    <a:lnTo>
                      <a:pt x="308" y="1523"/>
                    </a:lnTo>
                    <a:lnTo>
                      <a:pt x="299" y="1518"/>
                    </a:lnTo>
                    <a:lnTo>
                      <a:pt x="286" y="1518"/>
                    </a:lnTo>
                    <a:lnTo>
                      <a:pt x="278" y="1513"/>
                    </a:lnTo>
                    <a:lnTo>
                      <a:pt x="265" y="1508"/>
                    </a:lnTo>
                    <a:lnTo>
                      <a:pt x="256" y="1504"/>
                    </a:lnTo>
                    <a:lnTo>
                      <a:pt x="248" y="1499"/>
                    </a:lnTo>
                    <a:lnTo>
                      <a:pt x="231" y="1494"/>
                    </a:lnTo>
                    <a:lnTo>
                      <a:pt x="218" y="1485"/>
                    </a:lnTo>
                    <a:lnTo>
                      <a:pt x="205" y="1475"/>
                    </a:lnTo>
                    <a:lnTo>
                      <a:pt x="192" y="1466"/>
                    </a:lnTo>
                    <a:lnTo>
                      <a:pt x="179" y="1456"/>
                    </a:lnTo>
                    <a:lnTo>
                      <a:pt x="171" y="1452"/>
                    </a:lnTo>
                    <a:lnTo>
                      <a:pt x="167" y="1447"/>
                    </a:lnTo>
                    <a:lnTo>
                      <a:pt x="154" y="1437"/>
                    </a:lnTo>
                    <a:lnTo>
                      <a:pt x="141" y="1423"/>
                    </a:lnTo>
                    <a:lnTo>
                      <a:pt x="132" y="1419"/>
                    </a:lnTo>
                    <a:lnTo>
                      <a:pt x="124" y="1409"/>
                    </a:lnTo>
                    <a:lnTo>
                      <a:pt x="115" y="1400"/>
                    </a:lnTo>
                    <a:lnTo>
                      <a:pt x="111" y="1390"/>
                    </a:lnTo>
                    <a:lnTo>
                      <a:pt x="102" y="1381"/>
                    </a:lnTo>
                    <a:lnTo>
                      <a:pt x="94" y="1371"/>
                    </a:lnTo>
                    <a:lnTo>
                      <a:pt x="90" y="1362"/>
                    </a:lnTo>
                    <a:lnTo>
                      <a:pt x="81" y="1352"/>
                    </a:lnTo>
                    <a:lnTo>
                      <a:pt x="77" y="1338"/>
                    </a:lnTo>
                    <a:lnTo>
                      <a:pt x="73" y="1329"/>
                    </a:lnTo>
                    <a:lnTo>
                      <a:pt x="64" y="1319"/>
                    </a:lnTo>
                    <a:lnTo>
                      <a:pt x="60" y="1310"/>
                    </a:lnTo>
                    <a:lnTo>
                      <a:pt x="55" y="1296"/>
                    </a:lnTo>
                    <a:lnTo>
                      <a:pt x="51" y="1286"/>
                    </a:lnTo>
                    <a:lnTo>
                      <a:pt x="43" y="1272"/>
                    </a:lnTo>
                    <a:lnTo>
                      <a:pt x="38" y="1263"/>
                    </a:lnTo>
                    <a:lnTo>
                      <a:pt x="34" y="1248"/>
                    </a:lnTo>
                    <a:lnTo>
                      <a:pt x="30" y="1239"/>
                    </a:lnTo>
                    <a:lnTo>
                      <a:pt x="25" y="1225"/>
                    </a:lnTo>
                    <a:lnTo>
                      <a:pt x="25" y="1215"/>
                    </a:lnTo>
                    <a:lnTo>
                      <a:pt x="21" y="1201"/>
                    </a:lnTo>
                    <a:lnTo>
                      <a:pt x="17" y="1187"/>
                    </a:lnTo>
                    <a:lnTo>
                      <a:pt x="17" y="1177"/>
                    </a:lnTo>
                    <a:lnTo>
                      <a:pt x="13" y="1163"/>
                    </a:lnTo>
                    <a:lnTo>
                      <a:pt x="8" y="1149"/>
                    </a:lnTo>
                    <a:lnTo>
                      <a:pt x="8" y="1135"/>
                    </a:lnTo>
                    <a:lnTo>
                      <a:pt x="4" y="1121"/>
                    </a:lnTo>
                    <a:lnTo>
                      <a:pt x="4" y="1107"/>
                    </a:lnTo>
                    <a:lnTo>
                      <a:pt x="4" y="1097"/>
                    </a:lnTo>
                    <a:lnTo>
                      <a:pt x="0" y="1083"/>
                    </a:lnTo>
                    <a:lnTo>
                      <a:pt x="0" y="1069"/>
                    </a:lnTo>
                    <a:lnTo>
                      <a:pt x="0" y="1055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07"/>
                    </a:lnTo>
                    <a:lnTo>
                      <a:pt x="0" y="993"/>
                    </a:lnTo>
                    <a:lnTo>
                      <a:pt x="0" y="979"/>
                    </a:lnTo>
                    <a:lnTo>
                      <a:pt x="0" y="965"/>
                    </a:lnTo>
                    <a:lnTo>
                      <a:pt x="4" y="951"/>
                    </a:lnTo>
                    <a:lnTo>
                      <a:pt x="4" y="936"/>
                    </a:lnTo>
                    <a:lnTo>
                      <a:pt x="8" y="903"/>
                    </a:lnTo>
                    <a:lnTo>
                      <a:pt x="8" y="889"/>
                    </a:lnTo>
                    <a:lnTo>
                      <a:pt x="13" y="875"/>
                    </a:lnTo>
                    <a:lnTo>
                      <a:pt x="13" y="861"/>
                    </a:lnTo>
                    <a:lnTo>
                      <a:pt x="17" y="847"/>
                    </a:lnTo>
                    <a:lnTo>
                      <a:pt x="17" y="828"/>
                    </a:lnTo>
                    <a:lnTo>
                      <a:pt x="21" y="813"/>
                    </a:lnTo>
                    <a:lnTo>
                      <a:pt x="25" y="799"/>
                    </a:lnTo>
                    <a:lnTo>
                      <a:pt x="30" y="785"/>
                    </a:lnTo>
                    <a:lnTo>
                      <a:pt x="38" y="752"/>
                    </a:lnTo>
                    <a:lnTo>
                      <a:pt x="43" y="738"/>
                    </a:lnTo>
                    <a:lnTo>
                      <a:pt x="47" y="719"/>
                    </a:lnTo>
                    <a:lnTo>
                      <a:pt x="51" y="705"/>
                    </a:lnTo>
                    <a:lnTo>
                      <a:pt x="55" y="691"/>
                    </a:lnTo>
                    <a:lnTo>
                      <a:pt x="60" y="672"/>
                    </a:lnTo>
                    <a:lnTo>
                      <a:pt x="68" y="657"/>
                    </a:lnTo>
                    <a:lnTo>
                      <a:pt x="73" y="643"/>
                    </a:lnTo>
                    <a:lnTo>
                      <a:pt x="77" y="629"/>
                    </a:lnTo>
                    <a:lnTo>
                      <a:pt x="90" y="596"/>
                    </a:lnTo>
                    <a:lnTo>
                      <a:pt x="98" y="582"/>
                    </a:lnTo>
                    <a:lnTo>
                      <a:pt x="107" y="563"/>
                    </a:lnTo>
                    <a:lnTo>
                      <a:pt x="111" y="549"/>
                    </a:lnTo>
                    <a:lnTo>
                      <a:pt x="120" y="535"/>
                    </a:lnTo>
                    <a:lnTo>
                      <a:pt x="128" y="520"/>
                    </a:lnTo>
                    <a:lnTo>
                      <a:pt x="132" y="506"/>
                    </a:lnTo>
                    <a:lnTo>
                      <a:pt x="141" y="492"/>
                    </a:lnTo>
                    <a:lnTo>
                      <a:pt x="150" y="478"/>
                    </a:lnTo>
                    <a:lnTo>
                      <a:pt x="158" y="464"/>
                    </a:lnTo>
                    <a:lnTo>
                      <a:pt x="167" y="449"/>
                    </a:lnTo>
                    <a:lnTo>
                      <a:pt x="171" y="445"/>
                    </a:lnTo>
                    <a:lnTo>
                      <a:pt x="175" y="435"/>
                    </a:lnTo>
                    <a:lnTo>
                      <a:pt x="184" y="421"/>
                    </a:lnTo>
                    <a:lnTo>
                      <a:pt x="192" y="407"/>
                    </a:lnTo>
                    <a:lnTo>
                      <a:pt x="197" y="402"/>
                    </a:lnTo>
                    <a:lnTo>
                      <a:pt x="201" y="393"/>
                    </a:lnTo>
                    <a:lnTo>
                      <a:pt x="209" y="383"/>
                    </a:lnTo>
                    <a:lnTo>
                      <a:pt x="218" y="369"/>
                    </a:lnTo>
                    <a:lnTo>
                      <a:pt x="227" y="355"/>
                    </a:lnTo>
                    <a:lnTo>
                      <a:pt x="239" y="341"/>
                    </a:lnTo>
                    <a:lnTo>
                      <a:pt x="256" y="322"/>
                    </a:lnTo>
                    <a:lnTo>
                      <a:pt x="274" y="298"/>
                    </a:lnTo>
                    <a:lnTo>
                      <a:pt x="291" y="279"/>
                    </a:lnTo>
                    <a:lnTo>
                      <a:pt x="308" y="256"/>
                    </a:lnTo>
                    <a:lnTo>
                      <a:pt x="325" y="237"/>
                    </a:lnTo>
                    <a:lnTo>
                      <a:pt x="346" y="218"/>
                    </a:lnTo>
                    <a:lnTo>
                      <a:pt x="355" y="208"/>
                    </a:lnTo>
                    <a:lnTo>
                      <a:pt x="363" y="204"/>
                    </a:lnTo>
                    <a:lnTo>
                      <a:pt x="381" y="185"/>
                    </a:lnTo>
                    <a:lnTo>
                      <a:pt x="402" y="166"/>
                    </a:lnTo>
                    <a:lnTo>
                      <a:pt x="419" y="152"/>
                    </a:lnTo>
                    <a:lnTo>
                      <a:pt x="432" y="147"/>
                    </a:lnTo>
                    <a:lnTo>
                      <a:pt x="440" y="137"/>
                    </a:lnTo>
                    <a:lnTo>
                      <a:pt x="458" y="123"/>
                    </a:lnTo>
                    <a:lnTo>
                      <a:pt x="479" y="109"/>
                    </a:lnTo>
                    <a:lnTo>
                      <a:pt x="487" y="104"/>
                    </a:lnTo>
                    <a:lnTo>
                      <a:pt x="500" y="95"/>
                    </a:lnTo>
                    <a:lnTo>
                      <a:pt x="517" y="85"/>
                    </a:lnTo>
                    <a:lnTo>
                      <a:pt x="539" y="71"/>
                    </a:lnTo>
                    <a:lnTo>
                      <a:pt x="560" y="62"/>
                    </a:lnTo>
                    <a:lnTo>
                      <a:pt x="577" y="52"/>
                    </a:lnTo>
                    <a:lnTo>
                      <a:pt x="599" y="43"/>
                    </a:lnTo>
                    <a:lnTo>
                      <a:pt x="616" y="38"/>
                    </a:lnTo>
                    <a:lnTo>
                      <a:pt x="629" y="33"/>
                    </a:lnTo>
                    <a:lnTo>
                      <a:pt x="637" y="29"/>
                    </a:lnTo>
                    <a:lnTo>
                      <a:pt x="646" y="24"/>
                    </a:lnTo>
                    <a:lnTo>
                      <a:pt x="659" y="24"/>
                    </a:lnTo>
                    <a:lnTo>
                      <a:pt x="667" y="19"/>
                    </a:lnTo>
                    <a:lnTo>
                      <a:pt x="676" y="19"/>
                    </a:lnTo>
                    <a:lnTo>
                      <a:pt x="689" y="15"/>
                    </a:lnTo>
                    <a:lnTo>
                      <a:pt x="697" y="15"/>
                    </a:lnTo>
                    <a:lnTo>
                      <a:pt x="706" y="10"/>
                    </a:lnTo>
                    <a:lnTo>
                      <a:pt x="714" y="10"/>
                    </a:lnTo>
                    <a:lnTo>
                      <a:pt x="736" y="5"/>
                    </a:lnTo>
                    <a:lnTo>
                      <a:pt x="757" y="5"/>
                    </a:lnTo>
                    <a:lnTo>
                      <a:pt x="774" y="0"/>
                    </a:lnTo>
                    <a:lnTo>
                      <a:pt x="791" y="0"/>
                    </a:lnTo>
                    <a:lnTo>
                      <a:pt x="804" y="0"/>
                    </a:lnTo>
                    <a:lnTo>
                      <a:pt x="813" y="0"/>
                    </a:lnTo>
                    <a:lnTo>
                      <a:pt x="830" y="5"/>
                    </a:lnTo>
                    <a:lnTo>
                      <a:pt x="838" y="5"/>
                    </a:lnTo>
                    <a:lnTo>
                      <a:pt x="847" y="5"/>
                    </a:lnTo>
                    <a:lnTo>
                      <a:pt x="855" y="5"/>
                    </a:lnTo>
                    <a:lnTo>
                      <a:pt x="864" y="10"/>
                    </a:lnTo>
                    <a:lnTo>
                      <a:pt x="881" y="10"/>
                    </a:lnTo>
                    <a:lnTo>
                      <a:pt x="898" y="15"/>
                    </a:lnTo>
                    <a:lnTo>
                      <a:pt x="907" y="19"/>
                    </a:lnTo>
                    <a:lnTo>
                      <a:pt x="915" y="19"/>
                    </a:lnTo>
                    <a:lnTo>
                      <a:pt x="915" y="29"/>
                    </a:lnTo>
                    <a:lnTo>
                      <a:pt x="915" y="38"/>
                    </a:lnTo>
                    <a:lnTo>
                      <a:pt x="915" y="43"/>
                    </a:lnTo>
                    <a:lnTo>
                      <a:pt x="915" y="52"/>
                    </a:lnTo>
                    <a:lnTo>
                      <a:pt x="911" y="71"/>
                    </a:lnTo>
                    <a:lnTo>
                      <a:pt x="911" y="81"/>
                    </a:lnTo>
                    <a:lnTo>
                      <a:pt x="907" y="90"/>
                    </a:lnTo>
                    <a:lnTo>
                      <a:pt x="907" y="100"/>
                    </a:lnTo>
                    <a:lnTo>
                      <a:pt x="902" y="109"/>
                    </a:lnTo>
                    <a:lnTo>
                      <a:pt x="898" y="128"/>
                    </a:lnTo>
                    <a:lnTo>
                      <a:pt x="894" y="147"/>
                    </a:lnTo>
                    <a:lnTo>
                      <a:pt x="890" y="171"/>
                    </a:lnTo>
                    <a:lnTo>
                      <a:pt x="881" y="194"/>
                    </a:lnTo>
                    <a:lnTo>
                      <a:pt x="872" y="218"/>
                    </a:lnTo>
                    <a:lnTo>
                      <a:pt x="868" y="227"/>
                    </a:lnTo>
                    <a:lnTo>
                      <a:pt x="864" y="241"/>
                    </a:lnTo>
                    <a:lnTo>
                      <a:pt x="855" y="265"/>
                    </a:lnTo>
                    <a:lnTo>
                      <a:pt x="834" y="317"/>
                    </a:lnTo>
                    <a:lnTo>
                      <a:pt x="821" y="345"/>
                    </a:lnTo>
                    <a:lnTo>
                      <a:pt x="813" y="374"/>
                    </a:lnTo>
                    <a:lnTo>
                      <a:pt x="787" y="431"/>
                    </a:lnTo>
                    <a:lnTo>
                      <a:pt x="761" y="487"/>
                    </a:lnTo>
                    <a:lnTo>
                      <a:pt x="706" y="610"/>
                    </a:lnTo>
                    <a:lnTo>
                      <a:pt x="680" y="676"/>
                    </a:lnTo>
                    <a:lnTo>
                      <a:pt x="650" y="743"/>
                    </a:lnTo>
                    <a:lnTo>
                      <a:pt x="624" y="809"/>
                    </a:lnTo>
                    <a:lnTo>
                      <a:pt x="607" y="842"/>
                    </a:lnTo>
                    <a:lnTo>
                      <a:pt x="594" y="875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350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898" cy="1537"/>
              </a:xfrm>
              <a:custGeom>
                <a:avLst/>
                <a:gdLst>
                  <a:gd name="T0" fmla="*/ 522 w 898"/>
                  <a:gd name="T1" fmla="*/ 955 h 1537"/>
                  <a:gd name="T2" fmla="*/ 483 w 898"/>
                  <a:gd name="T3" fmla="*/ 1050 h 1537"/>
                  <a:gd name="T4" fmla="*/ 453 w 898"/>
                  <a:gd name="T5" fmla="*/ 1144 h 1537"/>
                  <a:gd name="T6" fmla="*/ 432 w 898"/>
                  <a:gd name="T7" fmla="*/ 1229 h 1537"/>
                  <a:gd name="T8" fmla="*/ 415 w 898"/>
                  <a:gd name="T9" fmla="*/ 1296 h 1537"/>
                  <a:gd name="T10" fmla="*/ 406 w 898"/>
                  <a:gd name="T11" fmla="*/ 1376 h 1537"/>
                  <a:gd name="T12" fmla="*/ 406 w 898"/>
                  <a:gd name="T13" fmla="*/ 1433 h 1537"/>
                  <a:gd name="T14" fmla="*/ 406 w 898"/>
                  <a:gd name="T15" fmla="*/ 1466 h 1537"/>
                  <a:gd name="T16" fmla="*/ 415 w 898"/>
                  <a:gd name="T17" fmla="*/ 1518 h 1537"/>
                  <a:gd name="T18" fmla="*/ 398 w 898"/>
                  <a:gd name="T19" fmla="*/ 1537 h 1537"/>
                  <a:gd name="T20" fmla="*/ 346 w 898"/>
                  <a:gd name="T21" fmla="*/ 1532 h 1537"/>
                  <a:gd name="T22" fmla="*/ 304 w 898"/>
                  <a:gd name="T23" fmla="*/ 1523 h 1537"/>
                  <a:gd name="T24" fmla="*/ 261 w 898"/>
                  <a:gd name="T25" fmla="*/ 1508 h 1537"/>
                  <a:gd name="T26" fmla="*/ 218 w 898"/>
                  <a:gd name="T27" fmla="*/ 1485 h 1537"/>
                  <a:gd name="T28" fmla="*/ 175 w 898"/>
                  <a:gd name="T29" fmla="*/ 1456 h 1537"/>
                  <a:gd name="T30" fmla="*/ 137 w 898"/>
                  <a:gd name="T31" fmla="*/ 1423 h 1537"/>
                  <a:gd name="T32" fmla="*/ 107 w 898"/>
                  <a:gd name="T33" fmla="*/ 1385 h 1537"/>
                  <a:gd name="T34" fmla="*/ 81 w 898"/>
                  <a:gd name="T35" fmla="*/ 1348 h 1537"/>
                  <a:gd name="T36" fmla="*/ 55 w 898"/>
                  <a:gd name="T37" fmla="*/ 1305 h 1537"/>
                  <a:gd name="T38" fmla="*/ 38 w 898"/>
                  <a:gd name="T39" fmla="*/ 1258 h 1537"/>
                  <a:gd name="T40" fmla="*/ 21 w 898"/>
                  <a:gd name="T41" fmla="*/ 1211 h 1537"/>
                  <a:gd name="T42" fmla="*/ 13 w 898"/>
                  <a:gd name="T43" fmla="*/ 1159 h 1537"/>
                  <a:gd name="T44" fmla="*/ 4 w 898"/>
                  <a:gd name="T45" fmla="*/ 1102 h 1537"/>
                  <a:gd name="T46" fmla="*/ 0 w 898"/>
                  <a:gd name="T47" fmla="*/ 1050 h 1537"/>
                  <a:gd name="T48" fmla="*/ 0 w 898"/>
                  <a:gd name="T49" fmla="*/ 974 h 1537"/>
                  <a:gd name="T50" fmla="*/ 4 w 898"/>
                  <a:gd name="T51" fmla="*/ 917 h 1537"/>
                  <a:gd name="T52" fmla="*/ 17 w 898"/>
                  <a:gd name="T53" fmla="*/ 842 h 1537"/>
                  <a:gd name="T54" fmla="*/ 30 w 898"/>
                  <a:gd name="T55" fmla="*/ 776 h 1537"/>
                  <a:gd name="T56" fmla="*/ 51 w 898"/>
                  <a:gd name="T57" fmla="*/ 700 h 1537"/>
                  <a:gd name="T58" fmla="*/ 73 w 898"/>
                  <a:gd name="T59" fmla="*/ 639 h 1537"/>
                  <a:gd name="T60" fmla="*/ 107 w 898"/>
                  <a:gd name="T61" fmla="*/ 563 h 1537"/>
                  <a:gd name="T62" fmla="*/ 137 w 898"/>
                  <a:gd name="T63" fmla="*/ 501 h 1537"/>
                  <a:gd name="T64" fmla="*/ 167 w 898"/>
                  <a:gd name="T65" fmla="*/ 445 h 1537"/>
                  <a:gd name="T66" fmla="*/ 192 w 898"/>
                  <a:gd name="T67" fmla="*/ 407 h 1537"/>
                  <a:gd name="T68" fmla="*/ 227 w 898"/>
                  <a:gd name="T69" fmla="*/ 360 h 1537"/>
                  <a:gd name="T70" fmla="*/ 256 w 898"/>
                  <a:gd name="T71" fmla="*/ 317 h 1537"/>
                  <a:gd name="T72" fmla="*/ 299 w 898"/>
                  <a:gd name="T73" fmla="*/ 270 h 1537"/>
                  <a:gd name="T74" fmla="*/ 355 w 898"/>
                  <a:gd name="T75" fmla="*/ 213 h 1537"/>
                  <a:gd name="T76" fmla="*/ 410 w 898"/>
                  <a:gd name="T77" fmla="*/ 161 h 1537"/>
                  <a:gd name="T78" fmla="*/ 487 w 898"/>
                  <a:gd name="T79" fmla="*/ 104 h 1537"/>
                  <a:gd name="T80" fmla="*/ 556 w 898"/>
                  <a:gd name="T81" fmla="*/ 62 h 1537"/>
                  <a:gd name="T82" fmla="*/ 612 w 898"/>
                  <a:gd name="T83" fmla="*/ 38 h 1537"/>
                  <a:gd name="T84" fmla="*/ 663 w 898"/>
                  <a:gd name="T85" fmla="*/ 19 h 1537"/>
                  <a:gd name="T86" fmla="*/ 718 w 898"/>
                  <a:gd name="T87" fmla="*/ 5 h 1537"/>
                  <a:gd name="T88" fmla="*/ 770 w 898"/>
                  <a:gd name="T89" fmla="*/ 0 h 1537"/>
                  <a:gd name="T90" fmla="*/ 804 w 898"/>
                  <a:gd name="T91" fmla="*/ 0 h 1537"/>
                  <a:gd name="T92" fmla="*/ 851 w 898"/>
                  <a:gd name="T93" fmla="*/ 5 h 1537"/>
                  <a:gd name="T94" fmla="*/ 881 w 898"/>
                  <a:gd name="T95" fmla="*/ 10 h 1537"/>
                  <a:gd name="T96" fmla="*/ 898 w 898"/>
                  <a:gd name="T97" fmla="*/ 38 h 1537"/>
                  <a:gd name="T98" fmla="*/ 885 w 898"/>
                  <a:gd name="T99" fmla="*/ 100 h 1537"/>
                  <a:gd name="T100" fmla="*/ 855 w 898"/>
                  <a:gd name="T101" fmla="*/ 185 h 1537"/>
                  <a:gd name="T102" fmla="*/ 804 w 898"/>
                  <a:gd name="T103" fmla="*/ 308 h 1537"/>
                  <a:gd name="T104" fmla="*/ 697 w 898"/>
                  <a:gd name="T105" fmla="*/ 535 h 1537"/>
                  <a:gd name="T106" fmla="*/ 616 w 898"/>
                  <a:gd name="T107" fmla="*/ 728 h 1537"/>
                  <a:gd name="T108" fmla="*/ 560 w 898"/>
                  <a:gd name="T109" fmla="*/ 861 h 15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98"/>
                  <a:gd name="T166" fmla="*/ 0 h 1537"/>
                  <a:gd name="T167" fmla="*/ 898 w 898"/>
                  <a:gd name="T168" fmla="*/ 1537 h 15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98" h="1537">
                    <a:moveTo>
                      <a:pt x="560" y="861"/>
                    </a:moveTo>
                    <a:lnTo>
                      <a:pt x="560" y="861"/>
                    </a:lnTo>
                    <a:lnTo>
                      <a:pt x="539" y="908"/>
                    </a:lnTo>
                    <a:lnTo>
                      <a:pt x="522" y="955"/>
                    </a:lnTo>
                    <a:lnTo>
                      <a:pt x="513" y="979"/>
                    </a:lnTo>
                    <a:lnTo>
                      <a:pt x="505" y="1003"/>
                    </a:lnTo>
                    <a:lnTo>
                      <a:pt x="492" y="1026"/>
                    </a:lnTo>
                    <a:lnTo>
                      <a:pt x="483" y="1050"/>
                    </a:lnTo>
                    <a:lnTo>
                      <a:pt x="479" y="1073"/>
                    </a:lnTo>
                    <a:lnTo>
                      <a:pt x="470" y="1097"/>
                    </a:lnTo>
                    <a:lnTo>
                      <a:pt x="462" y="1121"/>
                    </a:lnTo>
                    <a:lnTo>
                      <a:pt x="453" y="1144"/>
                    </a:lnTo>
                    <a:lnTo>
                      <a:pt x="449" y="1163"/>
                    </a:lnTo>
                    <a:lnTo>
                      <a:pt x="440" y="1187"/>
                    </a:lnTo>
                    <a:lnTo>
                      <a:pt x="436" y="1211"/>
                    </a:lnTo>
                    <a:lnTo>
                      <a:pt x="432" y="1229"/>
                    </a:lnTo>
                    <a:lnTo>
                      <a:pt x="428" y="1244"/>
                    </a:lnTo>
                    <a:lnTo>
                      <a:pt x="423" y="1253"/>
                    </a:lnTo>
                    <a:lnTo>
                      <a:pt x="419" y="1272"/>
                    </a:lnTo>
                    <a:lnTo>
                      <a:pt x="415" y="1296"/>
                    </a:lnTo>
                    <a:lnTo>
                      <a:pt x="415" y="1315"/>
                    </a:lnTo>
                    <a:lnTo>
                      <a:pt x="410" y="1333"/>
                    </a:lnTo>
                    <a:lnTo>
                      <a:pt x="406" y="1352"/>
                    </a:lnTo>
                    <a:lnTo>
                      <a:pt x="406" y="1376"/>
                    </a:lnTo>
                    <a:lnTo>
                      <a:pt x="406" y="1395"/>
                    </a:lnTo>
                    <a:lnTo>
                      <a:pt x="406" y="1414"/>
                    </a:lnTo>
                    <a:lnTo>
                      <a:pt x="406" y="1423"/>
                    </a:lnTo>
                    <a:lnTo>
                      <a:pt x="406" y="1433"/>
                    </a:lnTo>
                    <a:lnTo>
                      <a:pt x="406" y="1442"/>
                    </a:lnTo>
                    <a:lnTo>
                      <a:pt x="406" y="1447"/>
                    </a:lnTo>
                    <a:lnTo>
                      <a:pt x="406" y="1456"/>
                    </a:lnTo>
                    <a:lnTo>
                      <a:pt x="406" y="1466"/>
                    </a:lnTo>
                    <a:lnTo>
                      <a:pt x="410" y="1475"/>
                    </a:lnTo>
                    <a:lnTo>
                      <a:pt x="410" y="1485"/>
                    </a:lnTo>
                    <a:lnTo>
                      <a:pt x="415" y="1504"/>
                    </a:lnTo>
                    <a:lnTo>
                      <a:pt x="415" y="1518"/>
                    </a:lnTo>
                    <a:lnTo>
                      <a:pt x="419" y="1527"/>
                    </a:lnTo>
                    <a:lnTo>
                      <a:pt x="423" y="1537"/>
                    </a:lnTo>
                    <a:lnTo>
                      <a:pt x="410" y="1537"/>
                    </a:lnTo>
                    <a:lnTo>
                      <a:pt x="398" y="1537"/>
                    </a:lnTo>
                    <a:lnTo>
                      <a:pt x="389" y="1537"/>
                    </a:lnTo>
                    <a:lnTo>
                      <a:pt x="376" y="1537"/>
                    </a:lnTo>
                    <a:lnTo>
                      <a:pt x="355" y="1532"/>
                    </a:lnTo>
                    <a:lnTo>
                      <a:pt x="346" y="1532"/>
                    </a:lnTo>
                    <a:lnTo>
                      <a:pt x="333" y="1527"/>
                    </a:lnTo>
                    <a:lnTo>
                      <a:pt x="325" y="1527"/>
                    </a:lnTo>
                    <a:lnTo>
                      <a:pt x="312" y="1523"/>
                    </a:lnTo>
                    <a:lnTo>
                      <a:pt x="304" y="1523"/>
                    </a:lnTo>
                    <a:lnTo>
                      <a:pt x="291" y="1518"/>
                    </a:lnTo>
                    <a:lnTo>
                      <a:pt x="282" y="1513"/>
                    </a:lnTo>
                    <a:lnTo>
                      <a:pt x="274" y="1513"/>
                    </a:lnTo>
                    <a:lnTo>
                      <a:pt x="261" y="1508"/>
                    </a:lnTo>
                    <a:lnTo>
                      <a:pt x="252" y="1504"/>
                    </a:lnTo>
                    <a:lnTo>
                      <a:pt x="239" y="1494"/>
                    </a:lnTo>
                    <a:lnTo>
                      <a:pt x="222" y="1489"/>
                    </a:lnTo>
                    <a:lnTo>
                      <a:pt x="218" y="1485"/>
                    </a:lnTo>
                    <a:lnTo>
                      <a:pt x="209" y="1480"/>
                    </a:lnTo>
                    <a:lnTo>
                      <a:pt x="197" y="1471"/>
                    </a:lnTo>
                    <a:lnTo>
                      <a:pt x="184" y="1461"/>
                    </a:lnTo>
                    <a:lnTo>
                      <a:pt x="175" y="1456"/>
                    </a:lnTo>
                    <a:lnTo>
                      <a:pt x="171" y="1452"/>
                    </a:lnTo>
                    <a:lnTo>
                      <a:pt x="158" y="1442"/>
                    </a:lnTo>
                    <a:lnTo>
                      <a:pt x="145" y="1428"/>
                    </a:lnTo>
                    <a:lnTo>
                      <a:pt x="137" y="1423"/>
                    </a:lnTo>
                    <a:lnTo>
                      <a:pt x="128" y="1414"/>
                    </a:lnTo>
                    <a:lnTo>
                      <a:pt x="120" y="1404"/>
                    </a:lnTo>
                    <a:lnTo>
                      <a:pt x="115" y="1395"/>
                    </a:lnTo>
                    <a:lnTo>
                      <a:pt x="107" y="1385"/>
                    </a:lnTo>
                    <a:lnTo>
                      <a:pt x="98" y="1376"/>
                    </a:lnTo>
                    <a:lnTo>
                      <a:pt x="94" y="1367"/>
                    </a:lnTo>
                    <a:lnTo>
                      <a:pt x="85" y="1357"/>
                    </a:lnTo>
                    <a:lnTo>
                      <a:pt x="81" y="1348"/>
                    </a:lnTo>
                    <a:lnTo>
                      <a:pt x="73" y="1338"/>
                    </a:lnTo>
                    <a:lnTo>
                      <a:pt x="68" y="1324"/>
                    </a:lnTo>
                    <a:lnTo>
                      <a:pt x="64" y="1315"/>
                    </a:lnTo>
                    <a:lnTo>
                      <a:pt x="55" y="1305"/>
                    </a:lnTo>
                    <a:lnTo>
                      <a:pt x="51" y="1291"/>
                    </a:lnTo>
                    <a:lnTo>
                      <a:pt x="47" y="1281"/>
                    </a:lnTo>
                    <a:lnTo>
                      <a:pt x="43" y="1272"/>
                    </a:lnTo>
                    <a:lnTo>
                      <a:pt x="38" y="1258"/>
                    </a:lnTo>
                    <a:lnTo>
                      <a:pt x="34" y="1248"/>
                    </a:lnTo>
                    <a:lnTo>
                      <a:pt x="30" y="1234"/>
                    </a:lnTo>
                    <a:lnTo>
                      <a:pt x="25" y="1220"/>
                    </a:lnTo>
                    <a:lnTo>
                      <a:pt x="21" y="1211"/>
                    </a:lnTo>
                    <a:lnTo>
                      <a:pt x="21" y="1196"/>
                    </a:lnTo>
                    <a:lnTo>
                      <a:pt x="17" y="1182"/>
                    </a:lnTo>
                    <a:lnTo>
                      <a:pt x="13" y="1173"/>
                    </a:lnTo>
                    <a:lnTo>
                      <a:pt x="13" y="1159"/>
                    </a:lnTo>
                    <a:lnTo>
                      <a:pt x="8" y="1144"/>
                    </a:lnTo>
                    <a:lnTo>
                      <a:pt x="8" y="1130"/>
                    </a:lnTo>
                    <a:lnTo>
                      <a:pt x="4" y="1116"/>
                    </a:lnTo>
                    <a:lnTo>
                      <a:pt x="4" y="1102"/>
                    </a:lnTo>
                    <a:lnTo>
                      <a:pt x="4" y="1088"/>
                    </a:lnTo>
                    <a:lnTo>
                      <a:pt x="0" y="1078"/>
                    </a:lnTo>
                    <a:lnTo>
                      <a:pt x="0" y="1064"/>
                    </a:lnTo>
                    <a:lnTo>
                      <a:pt x="0" y="1050"/>
                    </a:lnTo>
                    <a:lnTo>
                      <a:pt x="0" y="1036"/>
                    </a:lnTo>
                    <a:lnTo>
                      <a:pt x="0" y="1003"/>
                    </a:lnTo>
                    <a:lnTo>
                      <a:pt x="0" y="988"/>
                    </a:lnTo>
                    <a:lnTo>
                      <a:pt x="0" y="974"/>
                    </a:lnTo>
                    <a:lnTo>
                      <a:pt x="0" y="960"/>
                    </a:lnTo>
                    <a:lnTo>
                      <a:pt x="4" y="946"/>
                    </a:lnTo>
                    <a:lnTo>
                      <a:pt x="4" y="932"/>
                    </a:lnTo>
                    <a:lnTo>
                      <a:pt x="4" y="917"/>
                    </a:lnTo>
                    <a:lnTo>
                      <a:pt x="8" y="899"/>
                    </a:lnTo>
                    <a:lnTo>
                      <a:pt x="8" y="884"/>
                    </a:lnTo>
                    <a:lnTo>
                      <a:pt x="13" y="856"/>
                    </a:lnTo>
                    <a:lnTo>
                      <a:pt x="17" y="842"/>
                    </a:lnTo>
                    <a:lnTo>
                      <a:pt x="21" y="823"/>
                    </a:lnTo>
                    <a:lnTo>
                      <a:pt x="21" y="809"/>
                    </a:lnTo>
                    <a:lnTo>
                      <a:pt x="25" y="795"/>
                    </a:lnTo>
                    <a:lnTo>
                      <a:pt x="30" y="776"/>
                    </a:lnTo>
                    <a:lnTo>
                      <a:pt x="34" y="761"/>
                    </a:lnTo>
                    <a:lnTo>
                      <a:pt x="38" y="747"/>
                    </a:lnTo>
                    <a:lnTo>
                      <a:pt x="43" y="733"/>
                    </a:lnTo>
                    <a:lnTo>
                      <a:pt x="51" y="700"/>
                    </a:lnTo>
                    <a:lnTo>
                      <a:pt x="55" y="686"/>
                    </a:lnTo>
                    <a:lnTo>
                      <a:pt x="64" y="667"/>
                    </a:lnTo>
                    <a:lnTo>
                      <a:pt x="68" y="653"/>
                    </a:lnTo>
                    <a:lnTo>
                      <a:pt x="73" y="639"/>
                    </a:lnTo>
                    <a:lnTo>
                      <a:pt x="85" y="605"/>
                    </a:lnTo>
                    <a:lnTo>
                      <a:pt x="94" y="591"/>
                    </a:lnTo>
                    <a:lnTo>
                      <a:pt x="102" y="577"/>
                    </a:lnTo>
                    <a:lnTo>
                      <a:pt x="107" y="563"/>
                    </a:lnTo>
                    <a:lnTo>
                      <a:pt x="115" y="544"/>
                    </a:lnTo>
                    <a:lnTo>
                      <a:pt x="120" y="530"/>
                    </a:lnTo>
                    <a:lnTo>
                      <a:pt x="128" y="516"/>
                    </a:lnTo>
                    <a:lnTo>
                      <a:pt x="137" y="501"/>
                    </a:lnTo>
                    <a:lnTo>
                      <a:pt x="145" y="487"/>
                    </a:lnTo>
                    <a:lnTo>
                      <a:pt x="150" y="473"/>
                    </a:lnTo>
                    <a:lnTo>
                      <a:pt x="158" y="459"/>
                    </a:lnTo>
                    <a:lnTo>
                      <a:pt x="167" y="445"/>
                    </a:lnTo>
                    <a:lnTo>
                      <a:pt x="171" y="440"/>
                    </a:lnTo>
                    <a:lnTo>
                      <a:pt x="175" y="431"/>
                    </a:lnTo>
                    <a:lnTo>
                      <a:pt x="184" y="421"/>
                    </a:lnTo>
                    <a:lnTo>
                      <a:pt x="192" y="407"/>
                    </a:lnTo>
                    <a:lnTo>
                      <a:pt x="201" y="393"/>
                    </a:lnTo>
                    <a:lnTo>
                      <a:pt x="209" y="379"/>
                    </a:lnTo>
                    <a:lnTo>
                      <a:pt x="222" y="364"/>
                    </a:lnTo>
                    <a:lnTo>
                      <a:pt x="227" y="360"/>
                    </a:lnTo>
                    <a:lnTo>
                      <a:pt x="231" y="350"/>
                    </a:lnTo>
                    <a:lnTo>
                      <a:pt x="239" y="341"/>
                    </a:lnTo>
                    <a:lnTo>
                      <a:pt x="248" y="331"/>
                    </a:lnTo>
                    <a:lnTo>
                      <a:pt x="256" y="317"/>
                    </a:lnTo>
                    <a:lnTo>
                      <a:pt x="265" y="308"/>
                    </a:lnTo>
                    <a:lnTo>
                      <a:pt x="282" y="289"/>
                    </a:lnTo>
                    <a:lnTo>
                      <a:pt x="291" y="279"/>
                    </a:lnTo>
                    <a:lnTo>
                      <a:pt x="299" y="270"/>
                    </a:lnTo>
                    <a:lnTo>
                      <a:pt x="316" y="246"/>
                    </a:lnTo>
                    <a:lnTo>
                      <a:pt x="333" y="227"/>
                    </a:lnTo>
                    <a:lnTo>
                      <a:pt x="342" y="218"/>
                    </a:lnTo>
                    <a:lnTo>
                      <a:pt x="355" y="213"/>
                    </a:lnTo>
                    <a:lnTo>
                      <a:pt x="372" y="194"/>
                    </a:lnTo>
                    <a:lnTo>
                      <a:pt x="381" y="185"/>
                    </a:lnTo>
                    <a:lnTo>
                      <a:pt x="389" y="175"/>
                    </a:lnTo>
                    <a:lnTo>
                      <a:pt x="410" y="161"/>
                    </a:lnTo>
                    <a:lnTo>
                      <a:pt x="428" y="147"/>
                    </a:lnTo>
                    <a:lnTo>
                      <a:pt x="449" y="133"/>
                    </a:lnTo>
                    <a:lnTo>
                      <a:pt x="466" y="119"/>
                    </a:lnTo>
                    <a:lnTo>
                      <a:pt x="487" y="104"/>
                    </a:lnTo>
                    <a:lnTo>
                      <a:pt x="505" y="90"/>
                    </a:lnTo>
                    <a:lnTo>
                      <a:pt x="526" y="81"/>
                    </a:lnTo>
                    <a:lnTo>
                      <a:pt x="543" y="71"/>
                    </a:lnTo>
                    <a:lnTo>
                      <a:pt x="556" y="62"/>
                    </a:lnTo>
                    <a:lnTo>
                      <a:pt x="564" y="57"/>
                    </a:lnTo>
                    <a:lnTo>
                      <a:pt x="586" y="48"/>
                    </a:lnTo>
                    <a:lnTo>
                      <a:pt x="603" y="43"/>
                    </a:lnTo>
                    <a:lnTo>
                      <a:pt x="612" y="38"/>
                    </a:lnTo>
                    <a:lnTo>
                      <a:pt x="624" y="33"/>
                    </a:lnTo>
                    <a:lnTo>
                      <a:pt x="633" y="29"/>
                    </a:lnTo>
                    <a:lnTo>
                      <a:pt x="641" y="29"/>
                    </a:lnTo>
                    <a:lnTo>
                      <a:pt x="663" y="19"/>
                    </a:lnTo>
                    <a:lnTo>
                      <a:pt x="680" y="15"/>
                    </a:lnTo>
                    <a:lnTo>
                      <a:pt x="701" y="10"/>
                    </a:lnTo>
                    <a:lnTo>
                      <a:pt x="710" y="10"/>
                    </a:lnTo>
                    <a:lnTo>
                      <a:pt x="718" y="5"/>
                    </a:lnTo>
                    <a:lnTo>
                      <a:pt x="731" y="5"/>
                    </a:lnTo>
                    <a:lnTo>
                      <a:pt x="740" y="5"/>
                    </a:lnTo>
                    <a:lnTo>
                      <a:pt x="757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7" y="0"/>
                    </a:lnTo>
                    <a:lnTo>
                      <a:pt x="795" y="0"/>
                    </a:lnTo>
                    <a:lnTo>
                      <a:pt x="804" y="0"/>
                    </a:lnTo>
                    <a:lnTo>
                      <a:pt x="813" y="0"/>
                    </a:lnTo>
                    <a:lnTo>
                      <a:pt x="825" y="0"/>
                    </a:lnTo>
                    <a:lnTo>
                      <a:pt x="834" y="0"/>
                    </a:lnTo>
                    <a:lnTo>
                      <a:pt x="851" y="5"/>
                    </a:lnTo>
                    <a:lnTo>
                      <a:pt x="860" y="5"/>
                    </a:lnTo>
                    <a:lnTo>
                      <a:pt x="868" y="5"/>
                    </a:lnTo>
                    <a:lnTo>
                      <a:pt x="877" y="10"/>
                    </a:lnTo>
                    <a:lnTo>
                      <a:pt x="881" y="10"/>
                    </a:lnTo>
                    <a:lnTo>
                      <a:pt x="890" y="15"/>
                    </a:lnTo>
                    <a:lnTo>
                      <a:pt x="898" y="15"/>
                    </a:lnTo>
                    <a:lnTo>
                      <a:pt x="898" y="29"/>
                    </a:lnTo>
                    <a:lnTo>
                      <a:pt x="898" y="38"/>
                    </a:lnTo>
                    <a:lnTo>
                      <a:pt x="894" y="48"/>
                    </a:lnTo>
                    <a:lnTo>
                      <a:pt x="894" y="62"/>
                    </a:lnTo>
                    <a:lnTo>
                      <a:pt x="890" y="81"/>
                    </a:lnTo>
                    <a:lnTo>
                      <a:pt x="885" y="100"/>
                    </a:lnTo>
                    <a:lnTo>
                      <a:pt x="877" y="119"/>
                    </a:lnTo>
                    <a:lnTo>
                      <a:pt x="872" y="137"/>
                    </a:lnTo>
                    <a:lnTo>
                      <a:pt x="864" y="161"/>
                    </a:lnTo>
                    <a:lnTo>
                      <a:pt x="855" y="185"/>
                    </a:lnTo>
                    <a:lnTo>
                      <a:pt x="847" y="204"/>
                    </a:lnTo>
                    <a:lnTo>
                      <a:pt x="834" y="232"/>
                    </a:lnTo>
                    <a:lnTo>
                      <a:pt x="825" y="256"/>
                    </a:lnTo>
                    <a:lnTo>
                      <a:pt x="804" y="308"/>
                    </a:lnTo>
                    <a:lnTo>
                      <a:pt x="778" y="360"/>
                    </a:lnTo>
                    <a:lnTo>
                      <a:pt x="753" y="416"/>
                    </a:lnTo>
                    <a:lnTo>
                      <a:pt x="727" y="473"/>
                    </a:lnTo>
                    <a:lnTo>
                      <a:pt x="697" y="535"/>
                    </a:lnTo>
                    <a:lnTo>
                      <a:pt x="671" y="596"/>
                    </a:lnTo>
                    <a:lnTo>
                      <a:pt x="659" y="629"/>
                    </a:lnTo>
                    <a:lnTo>
                      <a:pt x="641" y="662"/>
                    </a:lnTo>
                    <a:lnTo>
                      <a:pt x="616" y="728"/>
                    </a:lnTo>
                    <a:lnTo>
                      <a:pt x="599" y="761"/>
                    </a:lnTo>
                    <a:lnTo>
                      <a:pt x="586" y="795"/>
                    </a:lnTo>
                    <a:lnTo>
                      <a:pt x="573" y="828"/>
                    </a:lnTo>
                    <a:lnTo>
                      <a:pt x="560" y="86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351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885" cy="1537"/>
              </a:xfrm>
              <a:custGeom>
                <a:avLst/>
                <a:gdLst>
                  <a:gd name="T0" fmla="*/ 496 w 885"/>
                  <a:gd name="T1" fmla="*/ 917 h 1537"/>
                  <a:gd name="T2" fmla="*/ 462 w 885"/>
                  <a:gd name="T3" fmla="*/ 1012 h 1537"/>
                  <a:gd name="T4" fmla="*/ 436 w 885"/>
                  <a:gd name="T5" fmla="*/ 1102 h 1537"/>
                  <a:gd name="T6" fmla="*/ 415 w 885"/>
                  <a:gd name="T7" fmla="*/ 1192 h 1537"/>
                  <a:gd name="T8" fmla="*/ 398 w 885"/>
                  <a:gd name="T9" fmla="*/ 1281 h 1537"/>
                  <a:gd name="T10" fmla="*/ 393 w 885"/>
                  <a:gd name="T11" fmla="*/ 1352 h 1537"/>
                  <a:gd name="T12" fmla="*/ 398 w 885"/>
                  <a:gd name="T13" fmla="*/ 1404 h 1537"/>
                  <a:gd name="T14" fmla="*/ 406 w 885"/>
                  <a:gd name="T15" fmla="*/ 1461 h 1537"/>
                  <a:gd name="T16" fmla="*/ 415 w 885"/>
                  <a:gd name="T17" fmla="*/ 1499 h 1537"/>
                  <a:gd name="T18" fmla="*/ 428 w 885"/>
                  <a:gd name="T19" fmla="*/ 1537 h 1537"/>
                  <a:gd name="T20" fmla="*/ 385 w 885"/>
                  <a:gd name="T21" fmla="*/ 1537 h 1537"/>
                  <a:gd name="T22" fmla="*/ 338 w 885"/>
                  <a:gd name="T23" fmla="*/ 1532 h 1537"/>
                  <a:gd name="T24" fmla="*/ 299 w 885"/>
                  <a:gd name="T25" fmla="*/ 1523 h 1537"/>
                  <a:gd name="T26" fmla="*/ 256 w 885"/>
                  <a:gd name="T27" fmla="*/ 1508 h 1537"/>
                  <a:gd name="T28" fmla="*/ 214 w 885"/>
                  <a:gd name="T29" fmla="*/ 1485 h 1537"/>
                  <a:gd name="T30" fmla="*/ 175 w 885"/>
                  <a:gd name="T31" fmla="*/ 1456 h 1537"/>
                  <a:gd name="T32" fmla="*/ 141 w 885"/>
                  <a:gd name="T33" fmla="*/ 1428 h 1537"/>
                  <a:gd name="T34" fmla="*/ 111 w 885"/>
                  <a:gd name="T35" fmla="*/ 1390 h 1537"/>
                  <a:gd name="T36" fmla="*/ 85 w 885"/>
                  <a:gd name="T37" fmla="*/ 1352 h 1537"/>
                  <a:gd name="T38" fmla="*/ 60 w 885"/>
                  <a:gd name="T39" fmla="*/ 1310 h 1537"/>
                  <a:gd name="T40" fmla="*/ 38 w 885"/>
                  <a:gd name="T41" fmla="*/ 1267 h 1537"/>
                  <a:gd name="T42" fmla="*/ 25 w 885"/>
                  <a:gd name="T43" fmla="*/ 1215 h 1537"/>
                  <a:gd name="T44" fmla="*/ 13 w 885"/>
                  <a:gd name="T45" fmla="*/ 1168 h 1537"/>
                  <a:gd name="T46" fmla="*/ 4 w 885"/>
                  <a:gd name="T47" fmla="*/ 1111 h 1537"/>
                  <a:gd name="T48" fmla="*/ 0 w 885"/>
                  <a:gd name="T49" fmla="*/ 1059 h 1537"/>
                  <a:gd name="T50" fmla="*/ 0 w 885"/>
                  <a:gd name="T51" fmla="*/ 998 h 1537"/>
                  <a:gd name="T52" fmla="*/ 4 w 885"/>
                  <a:gd name="T53" fmla="*/ 927 h 1537"/>
                  <a:gd name="T54" fmla="*/ 13 w 885"/>
                  <a:gd name="T55" fmla="*/ 865 h 1537"/>
                  <a:gd name="T56" fmla="*/ 25 w 885"/>
                  <a:gd name="T57" fmla="*/ 790 h 1537"/>
                  <a:gd name="T58" fmla="*/ 47 w 885"/>
                  <a:gd name="T59" fmla="*/ 709 h 1537"/>
                  <a:gd name="T60" fmla="*/ 77 w 885"/>
                  <a:gd name="T61" fmla="*/ 634 h 1537"/>
                  <a:gd name="T62" fmla="*/ 102 w 885"/>
                  <a:gd name="T63" fmla="*/ 572 h 1537"/>
                  <a:gd name="T64" fmla="*/ 128 w 885"/>
                  <a:gd name="T65" fmla="*/ 516 h 1537"/>
                  <a:gd name="T66" fmla="*/ 162 w 885"/>
                  <a:gd name="T67" fmla="*/ 459 h 1537"/>
                  <a:gd name="T68" fmla="*/ 197 w 885"/>
                  <a:gd name="T69" fmla="*/ 402 h 1537"/>
                  <a:gd name="T70" fmla="*/ 231 w 885"/>
                  <a:gd name="T71" fmla="*/ 350 h 1537"/>
                  <a:gd name="T72" fmla="*/ 274 w 885"/>
                  <a:gd name="T73" fmla="*/ 298 h 1537"/>
                  <a:gd name="T74" fmla="*/ 325 w 885"/>
                  <a:gd name="T75" fmla="*/ 237 h 1537"/>
                  <a:gd name="T76" fmla="*/ 381 w 885"/>
                  <a:gd name="T77" fmla="*/ 185 h 1537"/>
                  <a:gd name="T78" fmla="*/ 436 w 885"/>
                  <a:gd name="T79" fmla="*/ 137 h 1537"/>
                  <a:gd name="T80" fmla="*/ 483 w 885"/>
                  <a:gd name="T81" fmla="*/ 104 h 1537"/>
                  <a:gd name="T82" fmla="*/ 530 w 885"/>
                  <a:gd name="T83" fmla="*/ 76 h 1537"/>
                  <a:gd name="T84" fmla="*/ 590 w 885"/>
                  <a:gd name="T85" fmla="*/ 48 h 1537"/>
                  <a:gd name="T86" fmla="*/ 646 w 885"/>
                  <a:gd name="T87" fmla="*/ 24 h 1537"/>
                  <a:gd name="T88" fmla="*/ 697 w 885"/>
                  <a:gd name="T89" fmla="*/ 10 h 1537"/>
                  <a:gd name="T90" fmla="*/ 761 w 885"/>
                  <a:gd name="T91" fmla="*/ 0 h 1537"/>
                  <a:gd name="T92" fmla="*/ 800 w 885"/>
                  <a:gd name="T93" fmla="*/ 0 h 1537"/>
                  <a:gd name="T94" fmla="*/ 843 w 885"/>
                  <a:gd name="T95" fmla="*/ 0 h 1537"/>
                  <a:gd name="T96" fmla="*/ 881 w 885"/>
                  <a:gd name="T97" fmla="*/ 24 h 1537"/>
                  <a:gd name="T98" fmla="*/ 872 w 885"/>
                  <a:gd name="T99" fmla="*/ 62 h 1537"/>
                  <a:gd name="T100" fmla="*/ 847 w 885"/>
                  <a:gd name="T101" fmla="*/ 128 h 1537"/>
                  <a:gd name="T102" fmla="*/ 795 w 885"/>
                  <a:gd name="T103" fmla="*/ 241 h 1537"/>
                  <a:gd name="T104" fmla="*/ 718 w 885"/>
                  <a:gd name="T105" fmla="*/ 402 h 1537"/>
                  <a:gd name="T106" fmla="*/ 620 w 885"/>
                  <a:gd name="T107" fmla="*/ 615 h 1537"/>
                  <a:gd name="T108" fmla="*/ 564 w 885"/>
                  <a:gd name="T109" fmla="*/ 743 h 15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85"/>
                  <a:gd name="T166" fmla="*/ 0 h 1537"/>
                  <a:gd name="T167" fmla="*/ 885 w 885"/>
                  <a:gd name="T168" fmla="*/ 1537 h 15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85" h="1537">
                    <a:moveTo>
                      <a:pt x="526" y="842"/>
                    </a:moveTo>
                    <a:lnTo>
                      <a:pt x="526" y="842"/>
                    </a:lnTo>
                    <a:lnTo>
                      <a:pt x="505" y="894"/>
                    </a:lnTo>
                    <a:lnTo>
                      <a:pt x="496" y="917"/>
                    </a:lnTo>
                    <a:lnTo>
                      <a:pt x="487" y="941"/>
                    </a:lnTo>
                    <a:lnTo>
                      <a:pt x="479" y="965"/>
                    </a:lnTo>
                    <a:lnTo>
                      <a:pt x="470" y="988"/>
                    </a:lnTo>
                    <a:lnTo>
                      <a:pt x="462" y="1012"/>
                    </a:lnTo>
                    <a:lnTo>
                      <a:pt x="458" y="1036"/>
                    </a:lnTo>
                    <a:lnTo>
                      <a:pt x="449" y="1059"/>
                    </a:lnTo>
                    <a:lnTo>
                      <a:pt x="440" y="1083"/>
                    </a:lnTo>
                    <a:lnTo>
                      <a:pt x="436" y="1102"/>
                    </a:lnTo>
                    <a:lnTo>
                      <a:pt x="428" y="1125"/>
                    </a:lnTo>
                    <a:lnTo>
                      <a:pt x="423" y="1149"/>
                    </a:lnTo>
                    <a:lnTo>
                      <a:pt x="419" y="1173"/>
                    </a:lnTo>
                    <a:lnTo>
                      <a:pt x="415" y="1192"/>
                    </a:lnTo>
                    <a:lnTo>
                      <a:pt x="410" y="1215"/>
                    </a:lnTo>
                    <a:lnTo>
                      <a:pt x="406" y="1239"/>
                    </a:lnTo>
                    <a:lnTo>
                      <a:pt x="402" y="1258"/>
                    </a:lnTo>
                    <a:lnTo>
                      <a:pt x="398" y="1281"/>
                    </a:lnTo>
                    <a:lnTo>
                      <a:pt x="398" y="1300"/>
                    </a:lnTo>
                    <a:lnTo>
                      <a:pt x="398" y="1324"/>
                    </a:lnTo>
                    <a:lnTo>
                      <a:pt x="393" y="1343"/>
                    </a:lnTo>
                    <a:lnTo>
                      <a:pt x="393" y="1352"/>
                    </a:lnTo>
                    <a:lnTo>
                      <a:pt x="393" y="1362"/>
                    </a:lnTo>
                    <a:lnTo>
                      <a:pt x="398" y="1376"/>
                    </a:lnTo>
                    <a:lnTo>
                      <a:pt x="398" y="1385"/>
                    </a:lnTo>
                    <a:lnTo>
                      <a:pt x="398" y="1404"/>
                    </a:lnTo>
                    <a:lnTo>
                      <a:pt x="398" y="1423"/>
                    </a:lnTo>
                    <a:lnTo>
                      <a:pt x="402" y="1433"/>
                    </a:lnTo>
                    <a:lnTo>
                      <a:pt x="402" y="1442"/>
                    </a:lnTo>
                    <a:lnTo>
                      <a:pt x="406" y="1461"/>
                    </a:lnTo>
                    <a:lnTo>
                      <a:pt x="406" y="1471"/>
                    </a:lnTo>
                    <a:lnTo>
                      <a:pt x="410" y="1480"/>
                    </a:lnTo>
                    <a:lnTo>
                      <a:pt x="410" y="1489"/>
                    </a:lnTo>
                    <a:lnTo>
                      <a:pt x="415" y="1499"/>
                    </a:lnTo>
                    <a:lnTo>
                      <a:pt x="419" y="1508"/>
                    </a:lnTo>
                    <a:lnTo>
                      <a:pt x="419" y="1518"/>
                    </a:lnTo>
                    <a:lnTo>
                      <a:pt x="423" y="1527"/>
                    </a:lnTo>
                    <a:lnTo>
                      <a:pt x="428" y="1537"/>
                    </a:lnTo>
                    <a:lnTo>
                      <a:pt x="415" y="1537"/>
                    </a:lnTo>
                    <a:lnTo>
                      <a:pt x="406" y="1537"/>
                    </a:lnTo>
                    <a:lnTo>
                      <a:pt x="393" y="1537"/>
                    </a:lnTo>
                    <a:lnTo>
                      <a:pt x="385" y="1537"/>
                    </a:lnTo>
                    <a:lnTo>
                      <a:pt x="372" y="1532"/>
                    </a:lnTo>
                    <a:lnTo>
                      <a:pt x="359" y="1532"/>
                    </a:lnTo>
                    <a:lnTo>
                      <a:pt x="351" y="1532"/>
                    </a:lnTo>
                    <a:lnTo>
                      <a:pt x="338" y="1532"/>
                    </a:lnTo>
                    <a:lnTo>
                      <a:pt x="329" y="1527"/>
                    </a:lnTo>
                    <a:lnTo>
                      <a:pt x="321" y="1527"/>
                    </a:lnTo>
                    <a:lnTo>
                      <a:pt x="308" y="1523"/>
                    </a:lnTo>
                    <a:lnTo>
                      <a:pt x="299" y="1523"/>
                    </a:lnTo>
                    <a:lnTo>
                      <a:pt x="286" y="1518"/>
                    </a:lnTo>
                    <a:lnTo>
                      <a:pt x="278" y="1513"/>
                    </a:lnTo>
                    <a:lnTo>
                      <a:pt x="269" y="1508"/>
                    </a:lnTo>
                    <a:lnTo>
                      <a:pt x="256" y="1508"/>
                    </a:lnTo>
                    <a:lnTo>
                      <a:pt x="252" y="1504"/>
                    </a:lnTo>
                    <a:lnTo>
                      <a:pt x="244" y="1499"/>
                    </a:lnTo>
                    <a:lnTo>
                      <a:pt x="231" y="1494"/>
                    </a:lnTo>
                    <a:lnTo>
                      <a:pt x="214" y="1485"/>
                    </a:lnTo>
                    <a:lnTo>
                      <a:pt x="201" y="1475"/>
                    </a:lnTo>
                    <a:lnTo>
                      <a:pt x="188" y="1466"/>
                    </a:lnTo>
                    <a:lnTo>
                      <a:pt x="184" y="1461"/>
                    </a:lnTo>
                    <a:lnTo>
                      <a:pt x="175" y="1456"/>
                    </a:lnTo>
                    <a:lnTo>
                      <a:pt x="162" y="1447"/>
                    </a:lnTo>
                    <a:lnTo>
                      <a:pt x="158" y="1442"/>
                    </a:lnTo>
                    <a:lnTo>
                      <a:pt x="150" y="1433"/>
                    </a:lnTo>
                    <a:lnTo>
                      <a:pt x="141" y="1428"/>
                    </a:lnTo>
                    <a:lnTo>
                      <a:pt x="132" y="1419"/>
                    </a:lnTo>
                    <a:lnTo>
                      <a:pt x="124" y="1409"/>
                    </a:lnTo>
                    <a:lnTo>
                      <a:pt x="120" y="1400"/>
                    </a:lnTo>
                    <a:lnTo>
                      <a:pt x="111" y="1390"/>
                    </a:lnTo>
                    <a:lnTo>
                      <a:pt x="102" y="1381"/>
                    </a:lnTo>
                    <a:lnTo>
                      <a:pt x="98" y="1371"/>
                    </a:lnTo>
                    <a:lnTo>
                      <a:pt x="90" y="1362"/>
                    </a:lnTo>
                    <a:lnTo>
                      <a:pt x="85" y="1352"/>
                    </a:lnTo>
                    <a:lnTo>
                      <a:pt x="77" y="1343"/>
                    </a:lnTo>
                    <a:lnTo>
                      <a:pt x="73" y="1333"/>
                    </a:lnTo>
                    <a:lnTo>
                      <a:pt x="64" y="1324"/>
                    </a:lnTo>
                    <a:lnTo>
                      <a:pt x="60" y="1310"/>
                    </a:lnTo>
                    <a:lnTo>
                      <a:pt x="55" y="1300"/>
                    </a:lnTo>
                    <a:lnTo>
                      <a:pt x="51" y="1291"/>
                    </a:lnTo>
                    <a:lnTo>
                      <a:pt x="47" y="1277"/>
                    </a:lnTo>
                    <a:lnTo>
                      <a:pt x="38" y="1267"/>
                    </a:lnTo>
                    <a:lnTo>
                      <a:pt x="34" y="1253"/>
                    </a:lnTo>
                    <a:lnTo>
                      <a:pt x="34" y="1244"/>
                    </a:lnTo>
                    <a:lnTo>
                      <a:pt x="30" y="1229"/>
                    </a:lnTo>
                    <a:lnTo>
                      <a:pt x="25" y="1215"/>
                    </a:lnTo>
                    <a:lnTo>
                      <a:pt x="21" y="1206"/>
                    </a:lnTo>
                    <a:lnTo>
                      <a:pt x="17" y="1192"/>
                    </a:lnTo>
                    <a:lnTo>
                      <a:pt x="17" y="1177"/>
                    </a:lnTo>
                    <a:lnTo>
                      <a:pt x="13" y="1168"/>
                    </a:lnTo>
                    <a:lnTo>
                      <a:pt x="8" y="1154"/>
                    </a:lnTo>
                    <a:lnTo>
                      <a:pt x="8" y="1140"/>
                    </a:lnTo>
                    <a:lnTo>
                      <a:pt x="4" y="1125"/>
                    </a:lnTo>
                    <a:lnTo>
                      <a:pt x="4" y="1111"/>
                    </a:lnTo>
                    <a:lnTo>
                      <a:pt x="4" y="1097"/>
                    </a:lnTo>
                    <a:lnTo>
                      <a:pt x="0" y="1083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5"/>
                    </a:lnTo>
                    <a:lnTo>
                      <a:pt x="0" y="1031"/>
                    </a:lnTo>
                    <a:lnTo>
                      <a:pt x="0" y="1012"/>
                    </a:lnTo>
                    <a:lnTo>
                      <a:pt x="0" y="998"/>
                    </a:lnTo>
                    <a:lnTo>
                      <a:pt x="0" y="984"/>
                    </a:lnTo>
                    <a:lnTo>
                      <a:pt x="0" y="955"/>
                    </a:lnTo>
                    <a:lnTo>
                      <a:pt x="4" y="941"/>
                    </a:lnTo>
                    <a:lnTo>
                      <a:pt x="4" y="927"/>
                    </a:lnTo>
                    <a:lnTo>
                      <a:pt x="4" y="913"/>
                    </a:lnTo>
                    <a:lnTo>
                      <a:pt x="8" y="894"/>
                    </a:lnTo>
                    <a:lnTo>
                      <a:pt x="8" y="880"/>
                    </a:lnTo>
                    <a:lnTo>
                      <a:pt x="13" y="865"/>
                    </a:lnTo>
                    <a:lnTo>
                      <a:pt x="13" y="851"/>
                    </a:lnTo>
                    <a:lnTo>
                      <a:pt x="17" y="832"/>
                    </a:lnTo>
                    <a:lnTo>
                      <a:pt x="25" y="804"/>
                    </a:lnTo>
                    <a:lnTo>
                      <a:pt x="25" y="790"/>
                    </a:lnTo>
                    <a:lnTo>
                      <a:pt x="30" y="771"/>
                    </a:lnTo>
                    <a:lnTo>
                      <a:pt x="34" y="757"/>
                    </a:lnTo>
                    <a:lnTo>
                      <a:pt x="38" y="743"/>
                    </a:lnTo>
                    <a:lnTo>
                      <a:pt x="47" y="709"/>
                    </a:lnTo>
                    <a:lnTo>
                      <a:pt x="55" y="695"/>
                    </a:lnTo>
                    <a:lnTo>
                      <a:pt x="60" y="681"/>
                    </a:lnTo>
                    <a:lnTo>
                      <a:pt x="68" y="648"/>
                    </a:lnTo>
                    <a:lnTo>
                      <a:pt x="77" y="634"/>
                    </a:lnTo>
                    <a:lnTo>
                      <a:pt x="81" y="615"/>
                    </a:lnTo>
                    <a:lnTo>
                      <a:pt x="90" y="601"/>
                    </a:lnTo>
                    <a:lnTo>
                      <a:pt x="94" y="587"/>
                    </a:lnTo>
                    <a:lnTo>
                      <a:pt x="102" y="572"/>
                    </a:lnTo>
                    <a:lnTo>
                      <a:pt x="107" y="558"/>
                    </a:lnTo>
                    <a:lnTo>
                      <a:pt x="115" y="544"/>
                    </a:lnTo>
                    <a:lnTo>
                      <a:pt x="124" y="530"/>
                    </a:lnTo>
                    <a:lnTo>
                      <a:pt x="128" y="516"/>
                    </a:lnTo>
                    <a:lnTo>
                      <a:pt x="137" y="501"/>
                    </a:lnTo>
                    <a:lnTo>
                      <a:pt x="145" y="487"/>
                    </a:lnTo>
                    <a:lnTo>
                      <a:pt x="154" y="473"/>
                    </a:lnTo>
                    <a:lnTo>
                      <a:pt x="162" y="459"/>
                    </a:lnTo>
                    <a:lnTo>
                      <a:pt x="171" y="445"/>
                    </a:lnTo>
                    <a:lnTo>
                      <a:pt x="179" y="431"/>
                    </a:lnTo>
                    <a:lnTo>
                      <a:pt x="188" y="416"/>
                    </a:lnTo>
                    <a:lnTo>
                      <a:pt x="197" y="402"/>
                    </a:lnTo>
                    <a:lnTo>
                      <a:pt x="205" y="388"/>
                    </a:lnTo>
                    <a:lnTo>
                      <a:pt x="214" y="374"/>
                    </a:lnTo>
                    <a:lnTo>
                      <a:pt x="222" y="364"/>
                    </a:lnTo>
                    <a:lnTo>
                      <a:pt x="231" y="350"/>
                    </a:lnTo>
                    <a:lnTo>
                      <a:pt x="239" y="341"/>
                    </a:lnTo>
                    <a:lnTo>
                      <a:pt x="256" y="317"/>
                    </a:lnTo>
                    <a:lnTo>
                      <a:pt x="265" y="308"/>
                    </a:lnTo>
                    <a:lnTo>
                      <a:pt x="274" y="298"/>
                    </a:lnTo>
                    <a:lnTo>
                      <a:pt x="291" y="279"/>
                    </a:lnTo>
                    <a:lnTo>
                      <a:pt x="308" y="256"/>
                    </a:lnTo>
                    <a:lnTo>
                      <a:pt x="316" y="246"/>
                    </a:lnTo>
                    <a:lnTo>
                      <a:pt x="325" y="237"/>
                    </a:lnTo>
                    <a:lnTo>
                      <a:pt x="342" y="223"/>
                    </a:lnTo>
                    <a:lnTo>
                      <a:pt x="351" y="213"/>
                    </a:lnTo>
                    <a:lnTo>
                      <a:pt x="359" y="204"/>
                    </a:lnTo>
                    <a:lnTo>
                      <a:pt x="381" y="185"/>
                    </a:lnTo>
                    <a:lnTo>
                      <a:pt x="398" y="171"/>
                    </a:lnTo>
                    <a:lnTo>
                      <a:pt x="406" y="161"/>
                    </a:lnTo>
                    <a:lnTo>
                      <a:pt x="415" y="156"/>
                    </a:lnTo>
                    <a:lnTo>
                      <a:pt x="436" y="137"/>
                    </a:lnTo>
                    <a:lnTo>
                      <a:pt x="453" y="123"/>
                    </a:lnTo>
                    <a:lnTo>
                      <a:pt x="462" y="119"/>
                    </a:lnTo>
                    <a:lnTo>
                      <a:pt x="475" y="114"/>
                    </a:lnTo>
                    <a:lnTo>
                      <a:pt x="483" y="104"/>
                    </a:lnTo>
                    <a:lnTo>
                      <a:pt x="492" y="100"/>
                    </a:lnTo>
                    <a:lnTo>
                      <a:pt x="513" y="85"/>
                    </a:lnTo>
                    <a:lnTo>
                      <a:pt x="522" y="81"/>
                    </a:lnTo>
                    <a:lnTo>
                      <a:pt x="530" y="76"/>
                    </a:lnTo>
                    <a:lnTo>
                      <a:pt x="539" y="71"/>
                    </a:lnTo>
                    <a:lnTo>
                      <a:pt x="552" y="67"/>
                    </a:lnTo>
                    <a:lnTo>
                      <a:pt x="569" y="57"/>
                    </a:lnTo>
                    <a:lnTo>
                      <a:pt x="590" y="48"/>
                    </a:lnTo>
                    <a:lnTo>
                      <a:pt x="599" y="43"/>
                    </a:lnTo>
                    <a:lnTo>
                      <a:pt x="607" y="38"/>
                    </a:lnTo>
                    <a:lnTo>
                      <a:pt x="629" y="29"/>
                    </a:lnTo>
                    <a:lnTo>
                      <a:pt x="646" y="24"/>
                    </a:lnTo>
                    <a:lnTo>
                      <a:pt x="659" y="19"/>
                    </a:lnTo>
                    <a:lnTo>
                      <a:pt x="667" y="19"/>
                    </a:lnTo>
                    <a:lnTo>
                      <a:pt x="684" y="15"/>
                    </a:lnTo>
                    <a:lnTo>
                      <a:pt x="697" y="10"/>
                    </a:lnTo>
                    <a:lnTo>
                      <a:pt x="706" y="10"/>
                    </a:lnTo>
                    <a:lnTo>
                      <a:pt x="723" y="5"/>
                    </a:lnTo>
                    <a:lnTo>
                      <a:pt x="744" y="0"/>
                    </a:lnTo>
                    <a:lnTo>
                      <a:pt x="761" y="0"/>
                    </a:lnTo>
                    <a:lnTo>
                      <a:pt x="770" y="0"/>
                    </a:lnTo>
                    <a:lnTo>
                      <a:pt x="783" y="0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08" y="0"/>
                    </a:lnTo>
                    <a:lnTo>
                      <a:pt x="817" y="0"/>
                    </a:lnTo>
                    <a:lnTo>
                      <a:pt x="834" y="0"/>
                    </a:lnTo>
                    <a:lnTo>
                      <a:pt x="843" y="0"/>
                    </a:lnTo>
                    <a:lnTo>
                      <a:pt x="851" y="5"/>
                    </a:lnTo>
                    <a:lnTo>
                      <a:pt x="868" y="5"/>
                    </a:lnTo>
                    <a:lnTo>
                      <a:pt x="885" y="10"/>
                    </a:lnTo>
                    <a:lnTo>
                      <a:pt x="881" y="24"/>
                    </a:lnTo>
                    <a:lnTo>
                      <a:pt x="881" y="29"/>
                    </a:lnTo>
                    <a:lnTo>
                      <a:pt x="877" y="38"/>
                    </a:lnTo>
                    <a:lnTo>
                      <a:pt x="872" y="57"/>
                    </a:lnTo>
                    <a:lnTo>
                      <a:pt x="872" y="62"/>
                    </a:lnTo>
                    <a:lnTo>
                      <a:pt x="868" y="71"/>
                    </a:lnTo>
                    <a:lnTo>
                      <a:pt x="864" y="90"/>
                    </a:lnTo>
                    <a:lnTo>
                      <a:pt x="855" y="109"/>
                    </a:lnTo>
                    <a:lnTo>
                      <a:pt x="847" y="128"/>
                    </a:lnTo>
                    <a:lnTo>
                      <a:pt x="838" y="152"/>
                    </a:lnTo>
                    <a:lnTo>
                      <a:pt x="830" y="175"/>
                    </a:lnTo>
                    <a:lnTo>
                      <a:pt x="817" y="194"/>
                    </a:lnTo>
                    <a:lnTo>
                      <a:pt x="795" y="241"/>
                    </a:lnTo>
                    <a:lnTo>
                      <a:pt x="787" y="270"/>
                    </a:lnTo>
                    <a:lnTo>
                      <a:pt x="774" y="293"/>
                    </a:lnTo>
                    <a:lnTo>
                      <a:pt x="748" y="345"/>
                    </a:lnTo>
                    <a:lnTo>
                      <a:pt x="718" y="402"/>
                    </a:lnTo>
                    <a:lnTo>
                      <a:pt x="693" y="459"/>
                    </a:lnTo>
                    <a:lnTo>
                      <a:pt x="663" y="520"/>
                    </a:lnTo>
                    <a:lnTo>
                      <a:pt x="633" y="582"/>
                    </a:lnTo>
                    <a:lnTo>
                      <a:pt x="620" y="615"/>
                    </a:lnTo>
                    <a:lnTo>
                      <a:pt x="607" y="643"/>
                    </a:lnTo>
                    <a:lnTo>
                      <a:pt x="590" y="676"/>
                    </a:lnTo>
                    <a:lnTo>
                      <a:pt x="577" y="709"/>
                    </a:lnTo>
                    <a:lnTo>
                      <a:pt x="564" y="743"/>
                    </a:lnTo>
                    <a:lnTo>
                      <a:pt x="552" y="776"/>
                    </a:lnTo>
                    <a:lnTo>
                      <a:pt x="539" y="809"/>
                    </a:lnTo>
                    <a:lnTo>
                      <a:pt x="526" y="842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352"/>
              <p:cNvSpPr>
                <a:spLocks noChangeAspect="1"/>
              </p:cNvSpPr>
              <p:nvPr/>
            </p:nvSpPr>
            <p:spPr bwMode="auto">
              <a:xfrm>
                <a:off x="2108" y="472"/>
                <a:ext cx="868" cy="1541"/>
              </a:xfrm>
              <a:custGeom>
                <a:avLst/>
                <a:gdLst>
                  <a:gd name="T0" fmla="*/ 453 w 868"/>
                  <a:gd name="T1" fmla="*/ 926 h 1541"/>
                  <a:gd name="T2" fmla="*/ 419 w 868"/>
                  <a:gd name="T3" fmla="*/ 1044 h 1541"/>
                  <a:gd name="T4" fmla="*/ 402 w 868"/>
                  <a:gd name="T5" fmla="*/ 1115 h 1541"/>
                  <a:gd name="T6" fmla="*/ 389 w 868"/>
                  <a:gd name="T7" fmla="*/ 1196 h 1541"/>
                  <a:gd name="T8" fmla="*/ 385 w 868"/>
                  <a:gd name="T9" fmla="*/ 1271 h 1541"/>
                  <a:gd name="T10" fmla="*/ 385 w 868"/>
                  <a:gd name="T11" fmla="*/ 1356 h 1541"/>
                  <a:gd name="T12" fmla="*/ 393 w 868"/>
                  <a:gd name="T13" fmla="*/ 1423 h 1541"/>
                  <a:gd name="T14" fmla="*/ 415 w 868"/>
                  <a:gd name="T15" fmla="*/ 1503 h 1541"/>
                  <a:gd name="T16" fmla="*/ 419 w 868"/>
                  <a:gd name="T17" fmla="*/ 1541 h 1541"/>
                  <a:gd name="T18" fmla="*/ 376 w 868"/>
                  <a:gd name="T19" fmla="*/ 1541 h 1541"/>
                  <a:gd name="T20" fmla="*/ 333 w 868"/>
                  <a:gd name="T21" fmla="*/ 1531 h 1541"/>
                  <a:gd name="T22" fmla="*/ 295 w 868"/>
                  <a:gd name="T23" fmla="*/ 1522 h 1541"/>
                  <a:gd name="T24" fmla="*/ 248 w 868"/>
                  <a:gd name="T25" fmla="*/ 1508 h 1541"/>
                  <a:gd name="T26" fmla="*/ 205 w 868"/>
                  <a:gd name="T27" fmla="*/ 1484 h 1541"/>
                  <a:gd name="T28" fmla="*/ 179 w 868"/>
                  <a:gd name="T29" fmla="*/ 1465 h 1541"/>
                  <a:gd name="T30" fmla="*/ 145 w 868"/>
                  <a:gd name="T31" fmla="*/ 1437 h 1541"/>
                  <a:gd name="T32" fmla="*/ 115 w 868"/>
                  <a:gd name="T33" fmla="*/ 1404 h 1541"/>
                  <a:gd name="T34" fmla="*/ 85 w 868"/>
                  <a:gd name="T35" fmla="*/ 1366 h 1541"/>
                  <a:gd name="T36" fmla="*/ 64 w 868"/>
                  <a:gd name="T37" fmla="*/ 1323 h 1541"/>
                  <a:gd name="T38" fmla="*/ 43 w 868"/>
                  <a:gd name="T39" fmla="*/ 1276 h 1541"/>
                  <a:gd name="T40" fmla="*/ 25 w 868"/>
                  <a:gd name="T41" fmla="*/ 1229 h 1541"/>
                  <a:gd name="T42" fmla="*/ 13 w 868"/>
                  <a:gd name="T43" fmla="*/ 1177 h 1541"/>
                  <a:gd name="T44" fmla="*/ 4 w 868"/>
                  <a:gd name="T45" fmla="*/ 1125 h 1541"/>
                  <a:gd name="T46" fmla="*/ 0 w 868"/>
                  <a:gd name="T47" fmla="*/ 1073 h 1541"/>
                  <a:gd name="T48" fmla="*/ 0 w 868"/>
                  <a:gd name="T49" fmla="*/ 997 h 1541"/>
                  <a:gd name="T50" fmla="*/ 4 w 868"/>
                  <a:gd name="T51" fmla="*/ 940 h 1541"/>
                  <a:gd name="T52" fmla="*/ 13 w 868"/>
                  <a:gd name="T53" fmla="*/ 865 h 1541"/>
                  <a:gd name="T54" fmla="*/ 30 w 868"/>
                  <a:gd name="T55" fmla="*/ 789 h 1541"/>
                  <a:gd name="T56" fmla="*/ 51 w 868"/>
                  <a:gd name="T57" fmla="*/ 709 h 1541"/>
                  <a:gd name="T58" fmla="*/ 85 w 868"/>
                  <a:gd name="T59" fmla="*/ 614 h 1541"/>
                  <a:gd name="T60" fmla="*/ 111 w 868"/>
                  <a:gd name="T61" fmla="*/ 557 h 1541"/>
                  <a:gd name="T62" fmla="*/ 137 w 868"/>
                  <a:gd name="T63" fmla="*/ 501 h 1541"/>
                  <a:gd name="T64" fmla="*/ 171 w 868"/>
                  <a:gd name="T65" fmla="*/ 444 h 1541"/>
                  <a:gd name="T66" fmla="*/ 205 w 868"/>
                  <a:gd name="T67" fmla="*/ 392 h 1541"/>
                  <a:gd name="T68" fmla="*/ 248 w 868"/>
                  <a:gd name="T69" fmla="*/ 331 h 1541"/>
                  <a:gd name="T70" fmla="*/ 304 w 868"/>
                  <a:gd name="T71" fmla="*/ 264 h 1541"/>
                  <a:gd name="T72" fmla="*/ 368 w 868"/>
                  <a:gd name="T73" fmla="*/ 198 h 1541"/>
                  <a:gd name="T74" fmla="*/ 440 w 868"/>
                  <a:gd name="T75" fmla="*/ 137 h 1541"/>
                  <a:gd name="T76" fmla="*/ 509 w 868"/>
                  <a:gd name="T77" fmla="*/ 89 h 1541"/>
                  <a:gd name="T78" fmla="*/ 564 w 868"/>
                  <a:gd name="T79" fmla="*/ 61 h 1541"/>
                  <a:gd name="T80" fmla="*/ 616 w 868"/>
                  <a:gd name="T81" fmla="*/ 37 h 1541"/>
                  <a:gd name="T82" fmla="*/ 650 w 868"/>
                  <a:gd name="T83" fmla="*/ 23 h 1541"/>
                  <a:gd name="T84" fmla="*/ 710 w 868"/>
                  <a:gd name="T85" fmla="*/ 9 h 1541"/>
                  <a:gd name="T86" fmla="*/ 766 w 868"/>
                  <a:gd name="T87" fmla="*/ 0 h 1541"/>
                  <a:gd name="T88" fmla="*/ 821 w 868"/>
                  <a:gd name="T89" fmla="*/ 0 h 1541"/>
                  <a:gd name="T90" fmla="*/ 860 w 868"/>
                  <a:gd name="T91" fmla="*/ 4 h 1541"/>
                  <a:gd name="T92" fmla="*/ 860 w 868"/>
                  <a:gd name="T93" fmla="*/ 37 h 1541"/>
                  <a:gd name="T94" fmla="*/ 834 w 868"/>
                  <a:gd name="T95" fmla="*/ 104 h 1541"/>
                  <a:gd name="T96" fmla="*/ 770 w 868"/>
                  <a:gd name="T97" fmla="*/ 236 h 1541"/>
                  <a:gd name="T98" fmla="*/ 641 w 868"/>
                  <a:gd name="T99" fmla="*/ 482 h 1541"/>
                  <a:gd name="T100" fmla="*/ 599 w 868"/>
                  <a:gd name="T101" fmla="*/ 572 h 1541"/>
                  <a:gd name="T102" fmla="*/ 543 w 868"/>
                  <a:gd name="T103" fmla="*/ 699 h 1541"/>
                  <a:gd name="T104" fmla="*/ 487 w 868"/>
                  <a:gd name="T105" fmla="*/ 832 h 15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68"/>
                  <a:gd name="T160" fmla="*/ 0 h 1541"/>
                  <a:gd name="T161" fmla="*/ 868 w 868"/>
                  <a:gd name="T162" fmla="*/ 1541 h 154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68" h="1541">
                    <a:moveTo>
                      <a:pt x="487" y="832"/>
                    </a:moveTo>
                    <a:lnTo>
                      <a:pt x="487" y="832"/>
                    </a:lnTo>
                    <a:lnTo>
                      <a:pt x="470" y="879"/>
                    </a:lnTo>
                    <a:lnTo>
                      <a:pt x="453" y="926"/>
                    </a:lnTo>
                    <a:lnTo>
                      <a:pt x="440" y="973"/>
                    </a:lnTo>
                    <a:lnTo>
                      <a:pt x="432" y="997"/>
                    </a:lnTo>
                    <a:lnTo>
                      <a:pt x="428" y="1021"/>
                    </a:lnTo>
                    <a:lnTo>
                      <a:pt x="419" y="1044"/>
                    </a:lnTo>
                    <a:lnTo>
                      <a:pt x="415" y="1068"/>
                    </a:lnTo>
                    <a:lnTo>
                      <a:pt x="410" y="1092"/>
                    </a:lnTo>
                    <a:lnTo>
                      <a:pt x="406" y="1101"/>
                    </a:lnTo>
                    <a:lnTo>
                      <a:pt x="402" y="1115"/>
                    </a:lnTo>
                    <a:lnTo>
                      <a:pt x="398" y="1139"/>
                    </a:lnTo>
                    <a:lnTo>
                      <a:pt x="393" y="1158"/>
                    </a:lnTo>
                    <a:lnTo>
                      <a:pt x="393" y="1181"/>
                    </a:lnTo>
                    <a:lnTo>
                      <a:pt x="389" y="1196"/>
                    </a:lnTo>
                    <a:lnTo>
                      <a:pt x="389" y="1205"/>
                    </a:lnTo>
                    <a:lnTo>
                      <a:pt x="385" y="1229"/>
                    </a:lnTo>
                    <a:lnTo>
                      <a:pt x="385" y="1248"/>
                    </a:lnTo>
                    <a:lnTo>
                      <a:pt x="385" y="1271"/>
                    </a:lnTo>
                    <a:lnTo>
                      <a:pt x="381" y="1295"/>
                    </a:lnTo>
                    <a:lnTo>
                      <a:pt x="381" y="1314"/>
                    </a:lnTo>
                    <a:lnTo>
                      <a:pt x="385" y="1337"/>
                    </a:lnTo>
                    <a:lnTo>
                      <a:pt x="385" y="1356"/>
                    </a:lnTo>
                    <a:lnTo>
                      <a:pt x="385" y="1371"/>
                    </a:lnTo>
                    <a:lnTo>
                      <a:pt x="385" y="1380"/>
                    </a:lnTo>
                    <a:lnTo>
                      <a:pt x="389" y="1399"/>
                    </a:lnTo>
                    <a:lnTo>
                      <a:pt x="393" y="1423"/>
                    </a:lnTo>
                    <a:lnTo>
                      <a:pt x="398" y="1441"/>
                    </a:lnTo>
                    <a:lnTo>
                      <a:pt x="402" y="1460"/>
                    </a:lnTo>
                    <a:lnTo>
                      <a:pt x="410" y="1479"/>
                    </a:lnTo>
                    <a:lnTo>
                      <a:pt x="415" y="1503"/>
                    </a:lnTo>
                    <a:lnTo>
                      <a:pt x="423" y="1522"/>
                    </a:lnTo>
                    <a:lnTo>
                      <a:pt x="428" y="1531"/>
                    </a:lnTo>
                    <a:lnTo>
                      <a:pt x="432" y="1541"/>
                    </a:lnTo>
                    <a:lnTo>
                      <a:pt x="419" y="1541"/>
                    </a:lnTo>
                    <a:lnTo>
                      <a:pt x="410" y="1541"/>
                    </a:lnTo>
                    <a:lnTo>
                      <a:pt x="398" y="1541"/>
                    </a:lnTo>
                    <a:lnTo>
                      <a:pt x="389" y="1541"/>
                    </a:lnTo>
                    <a:lnTo>
                      <a:pt x="376" y="1541"/>
                    </a:lnTo>
                    <a:lnTo>
                      <a:pt x="368" y="1536"/>
                    </a:lnTo>
                    <a:lnTo>
                      <a:pt x="355" y="1536"/>
                    </a:lnTo>
                    <a:lnTo>
                      <a:pt x="346" y="1536"/>
                    </a:lnTo>
                    <a:lnTo>
                      <a:pt x="333" y="1531"/>
                    </a:lnTo>
                    <a:lnTo>
                      <a:pt x="325" y="1531"/>
                    </a:lnTo>
                    <a:lnTo>
                      <a:pt x="312" y="1531"/>
                    </a:lnTo>
                    <a:lnTo>
                      <a:pt x="304" y="1527"/>
                    </a:lnTo>
                    <a:lnTo>
                      <a:pt x="295" y="1522"/>
                    </a:lnTo>
                    <a:lnTo>
                      <a:pt x="282" y="1522"/>
                    </a:lnTo>
                    <a:lnTo>
                      <a:pt x="274" y="1517"/>
                    </a:lnTo>
                    <a:lnTo>
                      <a:pt x="265" y="1512"/>
                    </a:lnTo>
                    <a:lnTo>
                      <a:pt x="248" y="1508"/>
                    </a:lnTo>
                    <a:lnTo>
                      <a:pt x="235" y="1498"/>
                    </a:lnTo>
                    <a:lnTo>
                      <a:pt x="227" y="1493"/>
                    </a:lnTo>
                    <a:lnTo>
                      <a:pt x="222" y="1493"/>
                    </a:lnTo>
                    <a:lnTo>
                      <a:pt x="205" y="1484"/>
                    </a:lnTo>
                    <a:lnTo>
                      <a:pt x="201" y="1479"/>
                    </a:lnTo>
                    <a:lnTo>
                      <a:pt x="192" y="1475"/>
                    </a:lnTo>
                    <a:lnTo>
                      <a:pt x="188" y="1470"/>
                    </a:lnTo>
                    <a:lnTo>
                      <a:pt x="179" y="1465"/>
                    </a:lnTo>
                    <a:lnTo>
                      <a:pt x="175" y="1460"/>
                    </a:lnTo>
                    <a:lnTo>
                      <a:pt x="167" y="1456"/>
                    </a:lnTo>
                    <a:lnTo>
                      <a:pt x="154" y="1446"/>
                    </a:lnTo>
                    <a:lnTo>
                      <a:pt x="145" y="1437"/>
                    </a:lnTo>
                    <a:lnTo>
                      <a:pt x="137" y="1427"/>
                    </a:lnTo>
                    <a:lnTo>
                      <a:pt x="128" y="1418"/>
                    </a:lnTo>
                    <a:lnTo>
                      <a:pt x="124" y="1413"/>
                    </a:lnTo>
                    <a:lnTo>
                      <a:pt x="115" y="1404"/>
                    </a:lnTo>
                    <a:lnTo>
                      <a:pt x="107" y="1394"/>
                    </a:lnTo>
                    <a:lnTo>
                      <a:pt x="102" y="1385"/>
                    </a:lnTo>
                    <a:lnTo>
                      <a:pt x="94" y="1375"/>
                    </a:lnTo>
                    <a:lnTo>
                      <a:pt x="85" y="1366"/>
                    </a:lnTo>
                    <a:lnTo>
                      <a:pt x="81" y="1352"/>
                    </a:lnTo>
                    <a:lnTo>
                      <a:pt x="73" y="1342"/>
                    </a:lnTo>
                    <a:lnTo>
                      <a:pt x="68" y="1333"/>
                    </a:lnTo>
                    <a:lnTo>
                      <a:pt x="64" y="1323"/>
                    </a:lnTo>
                    <a:lnTo>
                      <a:pt x="60" y="1309"/>
                    </a:lnTo>
                    <a:lnTo>
                      <a:pt x="51" y="1300"/>
                    </a:lnTo>
                    <a:lnTo>
                      <a:pt x="47" y="1290"/>
                    </a:lnTo>
                    <a:lnTo>
                      <a:pt x="43" y="1276"/>
                    </a:lnTo>
                    <a:lnTo>
                      <a:pt x="38" y="1267"/>
                    </a:lnTo>
                    <a:lnTo>
                      <a:pt x="34" y="1252"/>
                    </a:lnTo>
                    <a:lnTo>
                      <a:pt x="30" y="1243"/>
                    </a:lnTo>
                    <a:lnTo>
                      <a:pt x="25" y="1229"/>
                    </a:lnTo>
                    <a:lnTo>
                      <a:pt x="21" y="1219"/>
                    </a:lnTo>
                    <a:lnTo>
                      <a:pt x="21" y="1205"/>
                    </a:lnTo>
                    <a:lnTo>
                      <a:pt x="17" y="1191"/>
                    </a:lnTo>
                    <a:lnTo>
                      <a:pt x="13" y="1177"/>
                    </a:lnTo>
                    <a:lnTo>
                      <a:pt x="13" y="1167"/>
                    </a:lnTo>
                    <a:lnTo>
                      <a:pt x="8" y="1153"/>
                    </a:lnTo>
                    <a:lnTo>
                      <a:pt x="8" y="1139"/>
                    </a:lnTo>
                    <a:lnTo>
                      <a:pt x="4" y="1125"/>
                    </a:lnTo>
                    <a:lnTo>
                      <a:pt x="4" y="1111"/>
                    </a:lnTo>
                    <a:lnTo>
                      <a:pt x="0" y="1096"/>
                    </a:lnTo>
                    <a:lnTo>
                      <a:pt x="0" y="1082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4"/>
                    </a:lnTo>
                    <a:lnTo>
                      <a:pt x="0" y="1025"/>
                    </a:lnTo>
                    <a:lnTo>
                      <a:pt x="0" y="997"/>
                    </a:lnTo>
                    <a:lnTo>
                      <a:pt x="0" y="983"/>
                    </a:lnTo>
                    <a:lnTo>
                      <a:pt x="0" y="969"/>
                    </a:lnTo>
                    <a:lnTo>
                      <a:pt x="0" y="955"/>
                    </a:lnTo>
                    <a:lnTo>
                      <a:pt x="4" y="940"/>
                    </a:lnTo>
                    <a:lnTo>
                      <a:pt x="4" y="912"/>
                    </a:lnTo>
                    <a:lnTo>
                      <a:pt x="8" y="893"/>
                    </a:lnTo>
                    <a:lnTo>
                      <a:pt x="8" y="879"/>
                    </a:lnTo>
                    <a:lnTo>
                      <a:pt x="13" y="865"/>
                    </a:lnTo>
                    <a:lnTo>
                      <a:pt x="17" y="851"/>
                    </a:lnTo>
                    <a:lnTo>
                      <a:pt x="21" y="817"/>
                    </a:lnTo>
                    <a:lnTo>
                      <a:pt x="25" y="803"/>
                    </a:lnTo>
                    <a:lnTo>
                      <a:pt x="30" y="789"/>
                    </a:lnTo>
                    <a:lnTo>
                      <a:pt x="34" y="756"/>
                    </a:lnTo>
                    <a:lnTo>
                      <a:pt x="38" y="742"/>
                    </a:lnTo>
                    <a:lnTo>
                      <a:pt x="47" y="728"/>
                    </a:lnTo>
                    <a:lnTo>
                      <a:pt x="51" y="709"/>
                    </a:lnTo>
                    <a:lnTo>
                      <a:pt x="55" y="695"/>
                    </a:lnTo>
                    <a:lnTo>
                      <a:pt x="64" y="661"/>
                    </a:lnTo>
                    <a:lnTo>
                      <a:pt x="77" y="633"/>
                    </a:lnTo>
                    <a:lnTo>
                      <a:pt x="85" y="614"/>
                    </a:lnTo>
                    <a:lnTo>
                      <a:pt x="90" y="600"/>
                    </a:lnTo>
                    <a:lnTo>
                      <a:pt x="98" y="586"/>
                    </a:lnTo>
                    <a:lnTo>
                      <a:pt x="102" y="572"/>
                    </a:lnTo>
                    <a:lnTo>
                      <a:pt x="111" y="557"/>
                    </a:lnTo>
                    <a:lnTo>
                      <a:pt x="115" y="543"/>
                    </a:lnTo>
                    <a:lnTo>
                      <a:pt x="124" y="529"/>
                    </a:lnTo>
                    <a:lnTo>
                      <a:pt x="132" y="515"/>
                    </a:lnTo>
                    <a:lnTo>
                      <a:pt x="137" y="501"/>
                    </a:lnTo>
                    <a:lnTo>
                      <a:pt x="145" y="487"/>
                    </a:lnTo>
                    <a:lnTo>
                      <a:pt x="154" y="472"/>
                    </a:lnTo>
                    <a:lnTo>
                      <a:pt x="162" y="458"/>
                    </a:lnTo>
                    <a:lnTo>
                      <a:pt x="171" y="444"/>
                    </a:lnTo>
                    <a:lnTo>
                      <a:pt x="179" y="430"/>
                    </a:lnTo>
                    <a:lnTo>
                      <a:pt x="188" y="416"/>
                    </a:lnTo>
                    <a:lnTo>
                      <a:pt x="197" y="401"/>
                    </a:lnTo>
                    <a:lnTo>
                      <a:pt x="205" y="392"/>
                    </a:lnTo>
                    <a:lnTo>
                      <a:pt x="214" y="378"/>
                    </a:lnTo>
                    <a:lnTo>
                      <a:pt x="222" y="364"/>
                    </a:lnTo>
                    <a:lnTo>
                      <a:pt x="231" y="354"/>
                    </a:lnTo>
                    <a:lnTo>
                      <a:pt x="248" y="331"/>
                    </a:lnTo>
                    <a:lnTo>
                      <a:pt x="265" y="312"/>
                    </a:lnTo>
                    <a:lnTo>
                      <a:pt x="278" y="293"/>
                    </a:lnTo>
                    <a:lnTo>
                      <a:pt x="295" y="274"/>
                    </a:lnTo>
                    <a:lnTo>
                      <a:pt x="304" y="264"/>
                    </a:lnTo>
                    <a:lnTo>
                      <a:pt x="316" y="255"/>
                    </a:lnTo>
                    <a:lnTo>
                      <a:pt x="333" y="236"/>
                    </a:lnTo>
                    <a:lnTo>
                      <a:pt x="351" y="217"/>
                    </a:lnTo>
                    <a:lnTo>
                      <a:pt x="368" y="198"/>
                    </a:lnTo>
                    <a:lnTo>
                      <a:pt x="385" y="184"/>
                    </a:lnTo>
                    <a:lnTo>
                      <a:pt x="406" y="165"/>
                    </a:lnTo>
                    <a:lnTo>
                      <a:pt x="423" y="151"/>
                    </a:lnTo>
                    <a:lnTo>
                      <a:pt x="440" y="137"/>
                    </a:lnTo>
                    <a:lnTo>
                      <a:pt x="462" y="123"/>
                    </a:lnTo>
                    <a:lnTo>
                      <a:pt x="479" y="108"/>
                    </a:lnTo>
                    <a:lnTo>
                      <a:pt x="500" y="99"/>
                    </a:lnTo>
                    <a:lnTo>
                      <a:pt x="509" y="89"/>
                    </a:lnTo>
                    <a:lnTo>
                      <a:pt x="517" y="85"/>
                    </a:lnTo>
                    <a:lnTo>
                      <a:pt x="539" y="75"/>
                    </a:lnTo>
                    <a:lnTo>
                      <a:pt x="556" y="66"/>
                    </a:lnTo>
                    <a:lnTo>
                      <a:pt x="564" y="61"/>
                    </a:lnTo>
                    <a:lnTo>
                      <a:pt x="577" y="56"/>
                    </a:lnTo>
                    <a:lnTo>
                      <a:pt x="586" y="52"/>
                    </a:lnTo>
                    <a:lnTo>
                      <a:pt x="594" y="47"/>
                    </a:lnTo>
                    <a:lnTo>
                      <a:pt x="616" y="37"/>
                    </a:lnTo>
                    <a:lnTo>
                      <a:pt x="624" y="33"/>
                    </a:lnTo>
                    <a:lnTo>
                      <a:pt x="633" y="33"/>
                    </a:lnTo>
                    <a:lnTo>
                      <a:pt x="641" y="28"/>
                    </a:lnTo>
                    <a:lnTo>
                      <a:pt x="650" y="23"/>
                    </a:lnTo>
                    <a:lnTo>
                      <a:pt x="671" y="19"/>
                    </a:lnTo>
                    <a:lnTo>
                      <a:pt x="689" y="14"/>
                    </a:lnTo>
                    <a:lnTo>
                      <a:pt x="701" y="14"/>
                    </a:lnTo>
                    <a:lnTo>
                      <a:pt x="710" y="9"/>
                    </a:lnTo>
                    <a:lnTo>
                      <a:pt x="718" y="9"/>
                    </a:lnTo>
                    <a:lnTo>
                      <a:pt x="727" y="4"/>
                    </a:lnTo>
                    <a:lnTo>
                      <a:pt x="748" y="4"/>
                    </a:lnTo>
                    <a:lnTo>
                      <a:pt x="766" y="0"/>
                    </a:lnTo>
                    <a:lnTo>
                      <a:pt x="783" y="0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21" y="0"/>
                    </a:lnTo>
                    <a:lnTo>
                      <a:pt x="834" y="4"/>
                    </a:lnTo>
                    <a:lnTo>
                      <a:pt x="843" y="4"/>
                    </a:lnTo>
                    <a:lnTo>
                      <a:pt x="851" y="4"/>
                    </a:lnTo>
                    <a:lnTo>
                      <a:pt x="860" y="4"/>
                    </a:lnTo>
                    <a:lnTo>
                      <a:pt x="868" y="4"/>
                    </a:lnTo>
                    <a:lnTo>
                      <a:pt x="868" y="14"/>
                    </a:lnTo>
                    <a:lnTo>
                      <a:pt x="864" y="19"/>
                    </a:lnTo>
                    <a:lnTo>
                      <a:pt x="860" y="37"/>
                    </a:lnTo>
                    <a:lnTo>
                      <a:pt x="855" y="52"/>
                    </a:lnTo>
                    <a:lnTo>
                      <a:pt x="847" y="71"/>
                    </a:lnTo>
                    <a:lnTo>
                      <a:pt x="843" y="85"/>
                    </a:lnTo>
                    <a:lnTo>
                      <a:pt x="834" y="104"/>
                    </a:lnTo>
                    <a:lnTo>
                      <a:pt x="825" y="127"/>
                    </a:lnTo>
                    <a:lnTo>
                      <a:pt x="813" y="146"/>
                    </a:lnTo>
                    <a:lnTo>
                      <a:pt x="791" y="189"/>
                    </a:lnTo>
                    <a:lnTo>
                      <a:pt x="770" y="236"/>
                    </a:lnTo>
                    <a:lnTo>
                      <a:pt x="714" y="340"/>
                    </a:lnTo>
                    <a:lnTo>
                      <a:pt x="684" y="392"/>
                    </a:lnTo>
                    <a:lnTo>
                      <a:pt x="659" y="449"/>
                    </a:lnTo>
                    <a:lnTo>
                      <a:pt x="641" y="482"/>
                    </a:lnTo>
                    <a:lnTo>
                      <a:pt x="633" y="496"/>
                    </a:lnTo>
                    <a:lnTo>
                      <a:pt x="629" y="510"/>
                    </a:lnTo>
                    <a:lnTo>
                      <a:pt x="612" y="539"/>
                    </a:lnTo>
                    <a:lnTo>
                      <a:pt x="599" y="572"/>
                    </a:lnTo>
                    <a:lnTo>
                      <a:pt x="582" y="600"/>
                    </a:lnTo>
                    <a:lnTo>
                      <a:pt x="569" y="633"/>
                    </a:lnTo>
                    <a:lnTo>
                      <a:pt x="556" y="666"/>
                    </a:lnTo>
                    <a:lnTo>
                      <a:pt x="543" y="699"/>
                    </a:lnTo>
                    <a:lnTo>
                      <a:pt x="526" y="732"/>
                    </a:lnTo>
                    <a:lnTo>
                      <a:pt x="513" y="765"/>
                    </a:lnTo>
                    <a:lnTo>
                      <a:pt x="500" y="799"/>
                    </a:lnTo>
                    <a:lnTo>
                      <a:pt x="487" y="832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353"/>
              <p:cNvSpPr>
                <a:spLocks noChangeAspect="1"/>
              </p:cNvSpPr>
              <p:nvPr/>
            </p:nvSpPr>
            <p:spPr bwMode="auto">
              <a:xfrm>
                <a:off x="2108" y="472"/>
                <a:ext cx="855" cy="1541"/>
              </a:xfrm>
              <a:custGeom>
                <a:avLst/>
                <a:gdLst>
                  <a:gd name="T0" fmla="*/ 436 w 855"/>
                  <a:gd name="T1" fmla="*/ 865 h 1541"/>
                  <a:gd name="T2" fmla="*/ 410 w 855"/>
                  <a:gd name="T3" fmla="*/ 959 h 1541"/>
                  <a:gd name="T4" fmla="*/ 393 w 855"/>
                  <a:gd name="T5" fmla="*/ 1030 h 1541"/>
                  <a:gd name="T6" fmla="*/ 376 w 855"/>
                  <a:gd name="T7" fmla="*/ 1120 h 1541"/>
                  <a:gd name="T8" fmla="*/ 368 w 855"/>
                  <a:gd name="T9" fmla="*/ 1200 h 1541"/>
                  <a:gd name="T10" fmla="*/ 368 w 855"/>
                  <a:gd name="T11" fmla="*/ 1271 h 1541"/>
                  <a:gd name="T12" fmla="*/ 372 w 855"/>
                  <a:gd name="T13" fmla="*/ 1328 h 1541"/>
                  <a:gd name="T14" fmla="*/ 376 w 855"/>
                  <a:gd name="T15" fmla="*/ 1371 h 1541"/>
                  <a:gd name="T16" fmla="*/ 393 w 855"/>
                  <a:gd name="T17" fmla="*/ 1437 h 1541"/>
                  <a:gd name="T18" fmla="*/ 406 w 855"/>
                  <a:gd name="T19" fmla="*/ 1479 h 1541"/>
                  <a:gd name="T20" fmla="*/ 432 w 855"/>
                  <a:gd name="T21" fmla="*/ 1531 h 1541"/>
                  <a:gd name="T22" fmla="*/ 393 w 855"/>
                  <a:gd name="T23" fmla="*/ 1541 h 1541"/>
                  <a:gd name="T24" fmla="*/ 342 w 855"/>
                  <a:gd name="T25" fmla="*/ 1536 h 1541"/>
                  <a:gd name="T26" fmla="*/ 299 w 855"/>
                  <a:gd name="T27" fmla="*/ 1527 h 1541"/>
                  <a:gd name="T28" fmla="*/ 252 w 855"/>
                  <a:gd name="T29" fmla="*/ 1508 h 1541"/>
                  <a:gd name="T30" fmla="*/ 218 w 855"/>
                  <a:gd name="T31" fmla="*/ 1493 h 1541"/>
                  <a:gd name="T32" fmla="*/ 179 w 855"/>
                  <a:gd name="T33" fmla="*/ 1465 h 1541"/>
                  <a:gd name="T34" fmla="*/ 141 w 855"/>
                  <a:gd name="T35" fmla="*/ 1432 h 1541"/>
                  <a:gd name="T36" fmla="*/ 111 w 855"/>
                  <a:gd name="T37" fmla="*/ 1399 h 1541"/>
                  <a:gd name="T38" fmla="*/ 85 w 855"/>
                  <a:gd name="T39" fmla="*/ 1361 h 1541"/>
                  <a:gd name="T40" fmla="*/ 60 w 855"/>
                  <a:gd name="T41" fmla="*/ 1319 h 1541"/>
                  <a:gd name="T42" fmla="*/ 43 w 855"/>
                  <a:gd name="T43" fmla="*/ 1271 h 1541"/>
                  <a:gd name="T44" fmla="*/ 25 w 855"/>
                  <a:gd name="T45" fmla="*/ 1224 h 1541"/>
                  <a:gd name="T46" fmla="*/ 13 w 855"/>
                  <a:gd name="T47" fmla="*/ 1177 h 1541"/>
                  <a:gd name="T48" fmla="*/ 4 w 855"/>
                  <a:gd name="T49" fmla="*/ 1120 h 1541"/>
                  <a:gd name="T50" fmla="*/ 0 w 855"/>
                  <a:gd name="T51" fmla="*/ 1068 h 1541"/>
                  <a:gd name="T52" fmla="*/ 0 w 855"/>
                  <a:gd name="T53" fmla="*/ 992 h 1541"/>
                  <a:gd name="T54" fmla="*/ 4 w 855"/>
                  <a:gd name="T55" fmla="*/ 921 h 1541"/>
                  <a:gd name="T56" fmla="*/ 17 w 855"/>
                  <a:gd name="T57" fmla="*/ 846 h 1541"/>
                  <a:gd name="T58" fmla="*/ 34 w 855"/>
                  <a:gd name="T59" fmla="*/ 765 h 1541"/>
                  <a:gd name="T60" fmla="*/ 51 w 855"/>
                  <a:gd name="T61" fmla="*/ 704 h 1541"/>
                  <a:gd name="T62" fmla="*/ 85 w 855"/>
                  <a:gd name="T63" fmla="*/ 609 h 1541"/>
                  <a:gd name="T64" fmla="*/ 111 w 855"/>
                  <a:gd name="T65" fmla="*/ 553 h 1541"/>
                  <a:gd name="T66" fmla="*/ 141 w 855"/>
                  <a:gd name="T67" fmla="*/ 496 h 1541"/>
                  <a:gd name="T68" fmla="*/ 171 w 855"/>
                  <a:gd name="T69" fmla="*/ 439 h 1541"/>
                  <a:gd name="T70" fmla="*/ 197 w 855"/>
                  <a:gd name="T71" fmla="*/ 401 h 1541"/>
                  <a:gd name="T72" fmla="*/ 231 w 855"/>
                  <a:gd name="T73" fmla="*/ 354 h 1541"/>
                  <a:gd name="T74" fmla="*/ 286 w 855"/>
                  <a:gd name="T75" fmla="*/ 283 h 1541"/>
                  <a:gd name="T76" fmla="*/ 355 w 855"/>
                  <a:gd name="T77" fmla="*/ 208 h 1541"/>
                  <a:gd name="T78" fmla="*/ 402 w 855"/>
                  <a:gd name="T79" fmla="*/ 170 h 1541"/>
                  <a:gd name="T80" fmla="*/ 449 w 855"/>
                  <a:gd name="T81" fmla="*/ 132 h 1541"/>
                  <a:gd name="T82" fmla="*/ 505 w 855"/>
                  <a:gd name="T83" fmla="*/ 94 h 1541"/>
                  <a:gd name="T84" fmla="*/ 560 w 855"/>
                  <a:gd name="T85" fmla="*/ 61 h 1541"/>
                  <a:gd name="T86" fmla="*/ 620 w 855"/>
                  <a:gd name="T87" fmla="*/ 33 h 1541"/>
                  <a:gd name="T88" fmla="*/ 667 w 855"/>
                  <a:gd name="T89" fmla="*/ 19 h 1541"/>
                  <a:gd name="T90" fmla="*/ 731 w 855"/>
                  <a:gd name="T91" fmla="*/ 4 h 1541"/>
                  <a:gd name="T92" fmla="*/ 787 w 855"/>
                  <a:gd name="T93" fmla="*/ 0 h 1541"/>
                  <a:gd name="T94" fmla="*/ 838 w 855"/>
                  <a:gd name="T95" fmla="*/ 0 h 1541"/>
                  <a:gd name="T96" fmla="*/ 838 w 855"/>
                  <a:gd name="T97" fmla="*/ 42 h 1541"/>
                  <a:gd name="T98" fmla="*/ 800 w 855"/>
                  <a:gd name="T99" fmla="*/ 118 h 1541"/>
                  <a:gd name="T100" fmla="*/ 710 w 855"/>
                  <a:gd name="T101" fmla="*/ 274 h 1541"/>
                  <a:gd name="T102" fmla="*/ 620 w 855"/>
                  <a:gd name="T103" fmla="*/ 435 h 1541"/>
                  <a:gd name="T104" fmla="*/ 560 w 855"/>
                  <a:gd name="T105" fmla="*/ 557 h 1541"/>
                  <a:gd name="T106" fmla="*/ 505 w 855"/>
                  <a:gd name="T107" fmla="*/ 680 h 1541"/>
                  <a:gd name="T108" fmla="*/ 462 w 855"/>
                  <a:gd name="T109" fmla="*/ 799 h 15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55"/>
                  <a:gd name="T166" fmla="*/ 0 h 1541"/>
                  <a:gd name="T167" fmla="*/ 855 w 855"/>
                  <a:gd name="T168" fmla="*/ 1541 h 15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55" h="1541">
                    <a:moveTo>
                      <a:pt x="453" y="817"/>
                    </a:moveTo>
                    <a:lnTo>
                      <a:pt x="453" y="817"/>
                    </a:lnTo>
                    <a:lnTo>
                      <a:pt x="445" y="841"/>
                    </a:lnTo>
                    <a:lnTo>
                      <a:pt x="436" y="865"/>
                    </a:lnTo>
                    <a:lnTo>
                      <a:pt x="432" y="888"/>
                    </a:lnTo>
                    <a:lnTo>
                      <a:pt x="423" y="912"/>
                    </a:lnTo>
                    <a:lnTo>
                      <a:pt x="415" y="936"/>
                    </a:lnTo>
                    <a:lnTo>
                      <a:pt x="410" y="959"/>
                    </a:lnTo>
                    <a:lnTo>
                      <a:pt x="402" y="983"/>
                    </a:lnTo>
                    <a:lnTo>
                      <a:pt x="402" y="992"/>
                    </a:lnTo>
                    <a:lnTo>
                      <a:pt x="398" y="1007"/>
                    </a:lnTo>
                    <a:lnTo>
                      <a:pt x="393" y="1030"/>
                    </a:lnTo>
                    <a:lnTo>
                      <a:pt x="385" y="1049"/>
                    </a:lnTo>
                    <a:lnTo>
                      <a:pt x="381" y="1073"/>
                    </a:lnTo>
                    <a:lnTo>
                      <a:pt x="376" y="1096"/>
                    </a:lnTo>
                    <a:lnTo>
                      <a:pt x="376" y="1120"/>
                    </a:lnTo>
                    <a:lnTo>
                      <a:pt x="372" y="1144"/>
                    </a:lnTo>
                    <a:lnTo>
                      <a:pt x="368" y="1167"/>
                    </a:lnTo>
                    <a:lnTo>
                      <a:pt x="368" y="1191"/>
                    </a:lnTo>
                    <a:lnTo>
                      <a:pt x="368" y="1200"/>
                    </a:lnTo>
                    <a:lnTo>
                      <a:pt x="368" y="1215"/>
                    </a:lnTo>
                    <a:lnTo>
                      <a:pt x="368" y="1238"/>
                    </a:lnTo>
                    <a:lnTo>
                      <a:pt x="368" y="1257"/>
                    </a:lnTo>
                    <a:lnTo>
                      <a:pt x="368" y="1271"/>
                    </a:lnTo>
                    <a:lnTo>
                      <a:pt x="368" y="1281"/>
                    </a:lnTo>
                    <a:lnTo>
                      <a:pt x="368" y="1304"/>
                    </a:lnTo>
                    <a:lnTo>
                      <a:pt x="372" y="1314"/>
                    </a:lnTo>
                    <a:lnTo>
                      <a:pt x="372" y="1328"/>
                    </a:lnTo>
                    <a:lnTo>
                      <a:pt x="372" y="1337"/>
                    </a:lnTo>
                    <a:lnTo>
                      <a:pt x="372" y="1347"/>
                    </a:lnTo>
                    <a:lnTo>
                      <a:pt x="376" y="1361"/>
                    </a:lnTo>
                    <a:lnTo>
                      <a:pt x="376" y="1371"/>
                    </a:lnTo>
                    <a:lnTo>
                      <a:pt x="381" y="1389"/>
                    </a:lnTo>
                    <a:lnTo>
                      <a:pt x="389" y="1413"/>
                    </a:lnTo>
                    <a:lnTo>
                      <a:pt x="389" y="1423"/>
                    </a:lnTo>
                    <a:lnTo>
                      <a:pt x="393" y="1437"/>
                    </a:lnTo>
                    <a:lnTo>
                      <a:pt x="398" y="1446"/>
                    </a:lnTo>
                    <a:lnTo>
                      <a:pt x="402" y="1456"/>
                    </a:lnTo>
                    <a:lnTo>
                      <a:pt x="406" y="1465"/>
                    </a:lnTo>
                    <a:lnTo>
                      <a:pt x="406" y="1479"/>
                    </a:lnTo>
                    <a:lnTo>
                      <a:pt x="415" y="1498"/>
                    </a:lnTo>
                    <a:lnTo>
                      <a:pt x="423" y="1508"/>
                    </a:lnTo>
                    <a:lnTo>
                      <a:pt x="428" y="1517"/>
                    </a:lnTo>
                    <a:lnTo>
                      <a:pt x="432" y="1531"/>
                    </a:lnTo>
                    <a:lnTo>
                      <a:pt x="436" y="1541"/>
                    </a:lnTo>
                    <a:lnTo>
                      <a:pt x="415" y="1541"/>
                    </a:lnTo>
                    <a:lnTo>
                      <a:pt x="402" y="1541"/>
                    </a:lnTo>
                    <a:lnTo>
                      <a:pt x="393" y="1541"/>
                    </a:lnTo>
                    <a:lnTo>
                      <a:pt x="372" y="1541"/>
                    </a:lnTo>
                    <a:lnTo>
                      <a:pt x="359" y="1536"/>
                    </a:lnTo>
                    <a:lnTo>
                      <a:pt x="351" y="1536"/>
                    </a:lnTo>
                    <a:lnTo>
                      <a:pt x="342" y="1536"/>
                    </a:lnTo>
                    <a:lnTo>
                      <a:pt x="329" y="1531"/>
                    </a:lnTo>
                    <a:lnTo>
                      <a:pt x="321" y="1531"/>
                    </a:lnTo>
                    <a:lnTo>
                      <a:pt x="308" y="1527"/>
                    </a:lnTo>
                    <a:lnTo>
                      <a:pt x="299" y="1527"/>
                    </a:lnTo>
                    <a:lnTo>
                      <a:pt x="291" y="1522"/>
                    </a:lnTo>
                    <a:lnTo>
                      <a:pt x="278" y="1517"/>
                    </a:lnTo>
                    <a:lnTo>
                      <a:pt x="269" y="1517"/>
                    </a:lnTo>
                    <a:lnTo>
                      <a:pt x="252" y="1508"/>
                    </a:lnTo>
                    <a:lnTo>
                      <a:pt x="239" y="1503"/>
                    </a:lnTo>
                    <a:lnTo>
                      <a:pt x="231" y="1498"/>
                    </a:lnTo>
                    <a:lnTo>
                      <a:pt x="227" y="1493"/>
                    </a:lnTo>
                    <a:lnTo>
                      <a:pt x="218" y="1493"/>
                    </a:lnTo>
                    <a:lnTo>
                      <a:pt x="214" y="1489"/>
                    </a:lnTo>
                    <a:lnTo>
                      <a:pt x="197" y="1479"/>
                    </a:lnTo>
                    <a:lnTo>
                      <a:pt x="184" y="1470"/>
                    </a:lnTo>
                    <a:lnTo>
                      <a:pt x="179" y="1465"/>
                    </a:lnTo>
                    <a:lnTo>
                      <a:pt x="171" y="1460"/>
                    </a:lnTo>
                    <a:lnTo>
                      <a:pt x="158" y="1451"/>
                    </a:lnTo>
                    <a:lnTo>
                      <a:pt x="150" y="1441"/>
                    </a:lnTo>
                    <a:lnTo>
                      <a:pt x="141" y="1432"/>
                    </a:lnTo>
                    <a:lnTo>
                      <a:pt x="137" y="1427"/>
                    </a:lnTo>
                    <a:lnTo>
                      <a:pt x="128" y="1418"/>
                    </a:lnTo>
                    <a:lnTo>
                      <a:pt x="120" y="1408"/>
                    </a:lnTo>
                    <a:lnTo>
                      <a:pt x="111" y="1399"/>
                    </a:lnTo>
                    <a:lnTo>
                      <a:pt x="102" y="1389"/>
                    </a:lnTo>
                    <a:lnTo>
                      <a:pt x="98" y="1380"/>
                    </a:lnTo>
                    <a:lnTo>
                      <a:pt x="90" y="1371"/>
                    </a:lnTo>
                    <a:lnTo>
                      <a:pt x="85" y="1361"/>
                    </a:lnTo>
                    <a:lnTo>
                      <a:pt x="77" y="1352"/>
                    </a:lnTo>
                    <a:lnTo>
                      <a:pt x="73" y="1342"/>
                    </a:lnTo>
                    <a:lnTo>
                      <a:pt x="64" y="1328"/>
                    </a:lnTo>
                    <a:lnTo>
                      <a:pt x="60" y="1319"/>
                    </a:lnTo>
                    <a:lnTo>
                      <a:pt x="55" y="1309"/>
                    </a:lnTo>
                    <a:lnTo>
                      <a:pt x="51" y="1295"/>
                    </a:lnTo>
                    <a:lnTo>
                      <a:pt x="47" y="1285"/>
                    </a:lnTo>
                    <a:lnTo>
                      <a:pt x="43" y="1271"/>
                    </a:lnTo>
                    <a:lnTo>
                      <a:pt x="38" y="1262"/>
                    </a:lnTo>
                    <a:lnTo>
                      <a:pt x="34" y="1248"/>
                    </a:lnTo>
                    <a:lnTo>
                      <a:pt x="30" y="1238"/>
                    </a:lnTo>
                    <a:lnTo>
                      <a:pt x="25" y="1224"/>
                    </a:lnTo>
                    <a:lnTo>
                      <a:pt x="21" y="1215"/>
                    </a:lnTo>
                    <a:lnTo>
                      <a:pt x="17" y="1200"/>
                    </a:lnTo>
                    <a:lnTo>
                      <a:pt x="17" y="1186"/>
                    </a:lnTo>
                    <a:lnTo>
                      <a:pt x="13" y="1177"/>
                    </a:lnTo>
                    <a:lnTo>
                      <a:pt x="8" y="1163"/>
                    </a:lnTo>
                    <a:lnTo>
                      <a:pt x="8" y="1148"/>
                    </a:lnTo>
                    <a:lnTo>
                      <a:pt x="4" y="1134"/>
                    </a:lnTo>
                    <a:lnTo>
                      <a:pt x="4" y="1120"/>
                    </a:lnTo>
                    <a:lnTo>
                      <a:pt x="4" y="1106"/>
                    </a:lnTo>
                    <a:lnTo>
                      <a:pt x="0" y="1092"/>
                    </a:lnTo>
                    <a:lnTo>
                      <a:pt x="0" y="1077"/>
                    </a:lnTo>
                    <a:lnTo>
                      <a:pt x="0" y="1068"/>
                    </a:lnTo>
                    <a:lnTo>
                      <a:pt x="0" y="1054"/>
                    </a:lnTo>
                    <a:lnTo>
                      <a:pt x="0" y="1040"/>
                    </a:lnTo>
                    <a:lnTo>
                      <a:pt x="0" y="1007"/>
                    </a:lnTo>
                    <a:lnTo>
                      <a:pt x="0" y="992"/>
                    </a:lnTo>
                    <a:lnTo>
                      <a:pt x="0" y="978"/>
                    </a:lnTo>
                    <a:lnTo>
                      <a:pt x="0" y="964"/>
                    </a:lnTo>
                    <a:lnTo>
                      <a:pt x="0" y="950"/>
                    </a:lnTo>
                    <a:lnTo>
                      <a:pt x="4" y="921"/>
                    </a:lnTo>
                    <a:lnTo>
                      <a:pt x="4" y="903"/>
                    </a:lnTo>
                    <a:lnTo>
                      <a:pt x="8" y="888"/>
                    </a:lnTo>
                    <a:lnTo>
                      <a:pt x="13" y="860"/>
                    </a:lnTo>
                    <a:lnTo>
                      <a:pt x="17" y="846"/>
                    </a:lnTo>
                    <a:lnTo>
                      <a:pt x="17" y="827"/>
                    </a:lnTo>
                    <a:lnTo>
                      <a:pt x="21" y="813"/>
                    </a:lnTo>
                    <a:lnTo>
                      <a:pt x="25" y="799"/>
                    </a:lnTo>
                    <a:lnTo>
                      <a:pt x="34" y="765"/>
                    </a:lnTo>
                    <a:lnTo>
                      <a:pt x="38" y="751"/>
                    </a:lnTo>
                    <a:lnTo>
                      <a:pt x="43" y="737"/>
                    </a:lnTo>
                    <a:lnTo>
                      <a:pt x="47" y="723"/>
                    </a:lnTo>
                    <a:lnTo>
                      <a:pt x="51" y="704"/>
                    </a:lnTo>
                    <a:lnTo>
                      <a:pt x="60" y="676"/>
                    </a:lnTo>
                    <a:lnTo>
                      <a:pt x="68" y="657"/>
                    </a:lnTo>
                    <a:lnTo>
                      <a:pt x="73" y="643"/>
                    </a:lnTo>
                    <a:lnTo>
                      <a:pt x="85" y="609"/>
                    </a:lnTo>
                    <a:lnTo>
                      <a:pt x="90" y="595"/>
                    </a:lnTo>
                    <a:lnTo>
                      <a:pt x="98" y="581"/>
                    </a:lnTo>
                    <a:lnTo>
                      <a:pt x="102" y="567"/>
                    </a:lnTo>
                    <a:lnTo>
                      <a:pt x="111" y="553"/>
                    </a:lnTo>
                    <a:lnTo>
                      <a:pt x="120" y="539"/>
                    </a:lnTo>
                    <a:lnTo>
                      <a:pt x="124" y="524"/>
                    </a:lnTo>
                    <a:lnTo>
                      <a:pt x="132" y="510"/>
                    </a:lnTo>
                    <a:lnTo>
                      <a:pt x="141" y="496"/>
                    </a:lnTo>
                    <a:lnTo>
                      <a:pt x="145" y="482"/>
                    </a:lnTo>
                    <a:lnTo>
                      <a:pt x="154" y="468"/>
                    </a:lnTo>
                    <a:lnTo>
                      <a:pt x="162" y="453"/>
                    </a:lnTo>
                    <a:lnTo>
                      <a:pt x="171" y="439"/>
                    </a:lnTo>
                    <a:lnTo>
                      <a:pt x="179" y="430"/>
                    </a:lnTo>
                    <a:lnTo>
                      <a:pt x="184" y="420"/>
                    </a:lnTo>
                    <a:lnTo>
                      <a:pt x="188" y="416"/>
                    </a:lnTo>
                    <a:lnTo>
                      <a:pt x="197" y="401"/>
                    </a:lnTo>
                    <a:lnTo>
                      <a:pt x="205" y="387"/>
                    </a:lnTo>
                    <a:lnTo>
                      <a:pt x="214" y="378"/>
                    </a:lnTo>
                    <a:lnTo>
                      <a:pt x="222" y="364"/>
                    </a:lnTo>
                    <a:lnTo>
                      <a:pt x="231" y="354"/>
                    </a:lnTo>
                    <a:lnTo>
                      <a:pt x="239" y="345"/>
                    </a:lnTo>
                    <a:lnTo>
                      <a:pt x="252" y="321"/>
                    </a:lnTo>
                    <a:lnTo>
                      <a:pt x="269" y="302"/>
                    </a:lnTo>
                    <a:lnTo>
                      <a:pt x="286" y="283"/>
                    </a:lnTo>
                    <a:lnTo>
                      <a:pt x="304" y="264"/>
                    </a:lnTo>
                    <a:lnTo>
                      <a:pt x="321" y="245"/>
                    </a:lnTo>
                    <a:lnTo>
                      <a:pt x="338" y="227"/>
                    </a:lnTo>
                    <a:lnTo>
                      <a:pt x="355" y="208"/>
                    </a:lnTo>
                    <a:lnTo>
                      <a:pt x="368" y="198"/>
                    </a:lnTo>
                    <a:lnTo>
                      <a:pt x="376" y="193"/>
                    </a:lnTo>
                    <a:lnTo>
                      <a:pt x="393" y="175"/>
                    </a:lnTo>
                    <a:lnTo>
                      <a:pt x="402" y="170"/>
                    </a:lnTo>
                    <a:lnTo>
                      <a:pt x="410" y="160"/>
                    </a:lnTo>
                    <a:lnTo>
                      <a:pt x="428" y="146"/>
                    </a:lnTo>
                    <a:lnTo>
                      <a:pt x="440" y="137"/>
                    </a:lnTo>
                    <a:lnTo>
                      <a:pt x="449" y="132"/>
                    </a:lnTo>
                    <a:lnTo>
                      <a:pt x="458" y="123"/>
                    </a:lnTo>
                    <a:lnTo>
                      <a:pt x="466" y="118"/>
                    </a:lnTo>
                    <a:lnTo>
                      <a:pt x="487" y="104"/>
                    </a:lnTo>
                    <a:lnTo>
                      <a:pt x="505" y="94"/>
                    </a:lnTo>
                    <a:lnTo>
                      <a:pt x="513" y="85"/>
                    </a:lnTo>
                    <a:lnTo>
                      <a:pt x="522" y="80"/>
                    </a:lnTo>
                    <a:lnTo>
                      <a:pt x="543" y="71"/>
                    </a:lnTo>
                    <a:lnTo>
                      <a:pt x="560" y="61"/>
                    </a:lnTo>
                    <a:lnTo>
                      <a:pt x="582" y="52"/>
                    </a:lnTo>
                    <a:lnTo>
                      <a:pt x="599" y="42"/>
                    </a:lnTo>
                    <a:lnTo>
                      <a:pt x="607" y="37"/>
                    </a:lnTo>
                    <a:lnTo>
                      <a:pt x="620" y="33"/>
                    </a:lnTo>
                    <a:lnTo>
                      <a:pt x="637" y="28"/>
                    </a:lnTo>
                    <a:lnTo>
                      <a:pt x="646" y="23"/>
                    </a:lnTo>
                    <a:lnTo>
                      <a:pt x="654" y="23"/>
                    </a:lnTo>
                    <a:lnTo>
                      <a:pt x="667" y="19"/>
                    </a:lnTo>
                    <a:lnTo>
                      <a:pt x="676" y="14"/>
                    </a:lnTo>
                    <a:lnTo>
                      <a:pt x="693" y="9"/>
                    </a:lnTo>
                    <a:lnTo>
                      <a:pt x="714" y="4"/>
                    </a:lnTo>
                    <a:lnTo>
                      <a:pt x="731" y="4"/>
                    </a:lnTo>
                    <a:lnTo>
                      <a:pt x="740" y="0"/>
                    </a:lnTo>
                    <a:lnTo>
                      <a:pt x="748" y="0"/>
                    </a:lnTo>
                    <a:lnTo>
                      <a:pt x="770" y="0"/>
                    </a:lnTo>
                    <a:lnTo>
                      <a:pt x="787" y="0"/>
                    </a:lnTo>
                    <a:lnTo>
                      <a:pt x="804" y="0"/>
                    </a:lnTo>
                    <a:lnTo>
                      <a:pt x="821" y="0"/>
                    </a:lnTo>
                    <a:lnTo>
                      <a:pt x="830" y="0"/>
                    </a:lnTo>
                    <a:lnTo>
                      <a:pt x="838" y="0"/>
                    </a:lnTo>
                    <a:lnTo>
                      <a:pt x="855" y="0"/>
                    </a:lnTo>
                    <a:lnTo>
                      <a:pt x="851" y="14"/>
                    </a:lnTo>
                    <a:lnTo>
                      <a:pt x="843" y="28"/>
                    </a:lnTo>
                    <a:lnTo>
                      <a:pt x="838" y="42"/>
                    </a:lnTo>
                    <a:lnTo>
                      <a:pt x="830" y="61"/>
                    </a:lnTo>
                    <a:lnTo>
                      <a:pt x="821" y="80"/>
                    </a:lnTo>
                    <a:lnTo>
                      <a:pt x="808" y="99"/>
                    </a:lnTo>
                    <a:lnTo>
                      <a:pt x="800" y="118"/>
                    </a:lnTo>
                    <a:lnTo>
                      <a:pt x="787" y="137"/>
                    </a:lnTo>
                    <a:lnTo>
                      <a:pt x="766" y="179"/>
                    </a:lnTo>
                    <a:lnTo>
                      <a:pt x="740" y="227"/>
                    </a:lnTo>
                    <a:lnTo>
                      <a:pt x="710" y="274"/>
                    </a:lnTo>
                    <a:lnTo>
                      <a:pt x="684" y="326"/>
                    </a:lnTo>
                    <a:lnTo>
                      <a:pt x="667" y="354"/>
                    </a:lnTo>
                    <a:lnTo>
                      <a:pt x="654" y="378"/>
                    </a:lnTo>
                    <a:lnTo>
                      <a:pt x="620" y="435"/>
                    </a:lnTo>
                    <a:lnTo>
                      <a:pt x="607" y="468"/>
                    </a:lnTo>
                    <a:lnTo>
                      <a:pt x="590" y="496"/>
                    </a:lnTo>
                    <a:lnTo>
                      <a:pt x="577" y="524"/>
                    </a:lnTo>
                    <a:lnTo>
                      <a:pt x="560" y="557"/>
                    </a:lnTo>
                    <a:lnTo>
                      <a:pt x="547" y="586"/>
                    </a:lnTo>
                    <a:lnTo>
                      <a:pt x="535" y="619"/>
                    </a:lnTo>
                    <a:lnTo>
                      <a:pt x="517" y="652"/>
                    </a:lnTo>
                    <a:lnTo>
                      <a:pt x="505" y="680"/>
                    </a:lnTo>
                    <a:lnTo>
                      <a:pt x="492" y="713"/>
                    </a:lnTo>
                    <a:lnTo>
                      <a:pt x="479" y="747"/>
                    </a:lnTo>
                    <a:lnTo>
                      <a:pt x="466" y="780"/>
                    </a:lnTo>
                    <a:lnTo>
                      <a:pt x="462" y="799"/>
                    </a:lnTo>
                    <a:lnTo>
                      <a:pt x="453" y="81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354"/>
              <p:cNvSpPr>
                <a:spLocks noChangeAspect="1"/>
              </p:cNvSpPr>
              <p:nvPr/>
            </p:nvSpPr>
            <p:spPr bwMode="auto">
              <a:xfrm>
                <a:off x="2104" y="467"/>
                <a:ext cx="842" cy="1546"/>
              </a:xfrm>
              <a:custGeom>
                <a:avLst/>
                <a:gdLst>
                  <a:gd name="T0" fmla="*/ 406 w 842"/>
                  <a:gd name="T1" fmla="*/ 851 h 1546"/>
                  <a:gd name="T2" fmla="*/ 385 w 842"/>
                  <a:gd name="T3" fmla="*/ 931 h 1546"/>
                  <a:gd name="T4" fmla="*/ 367 w 842"/>
                  <a:gd name="T5" fmla="*/ 1016 h 1546"/>
                  <a:gd name="T6" fmla="*/ 359 w 842"/>
                  <a:gd name="T7" fmla="*/ 1087 h 1546"/>
                  <a:gd name="T8" fmla="*/ 350 w 842"/>
                  <a:gd name="T9" fmla="*/ 1182 h 1546"/>
                  <a:gd name="T10" fmla="*/ 355 w 842"/>
                  <a:gd name="T11" fmla="*/ 1262 h 1546"/>
                  <a:gd name="T12" fmla="*/ 363 w 842"/>
                  <a:gd name="T13" fmla="*/ 1309 h 1546"/>
                  <a:gd name="T14" fmla="*/ 372 w 842"/>
                  <a:gd name="T15" fmla="*/ 1366 h 1546"/>
                  <a:gd name="T16" fmla="*/ 385 w 842"/>
                  <a:gd name="T17" fmla="*/ 1413 h 1546"/>
                  <a:gd name="T18" fmla="*/ 402 w 842"/>
                  <a:gd name="T19" fmla="*/ 1456 h 1546"/>
                  <a:gd name="T20" fmla="*/ 427 w 842"/>
                  <a:gd name="T21" fmla="*/ 1513 h 1546"/>
                  <a:gd name="T22" fmla="*/ 436 w 842"/>
                  <a:gd name="T23" fmla="*/ 1546 h 1546"/>
                  <a:gd name="T24" fmla="*/ 393 w 842"/>
                  <a:gd name="T25" fmla="*/ 1546 h 1546"/>
                  <a:gd name="T26" fmla="*/ 350 w 842"/>
                  <a:gd name="T27" fmla="*/ 1541 h 1546"/>
                  <a:gd name="T28" fmla="*/ 308 w 842"/>
                  <a:gd name="T29" fmla="*/ 1532 h 1546"/>
                  <a:gd name="T30" fmla="*/ 269 w 842"/>
                  <a:gd name="T31" fmla="*/ 1522 h 1546"/>
                  <a:gd name="T32" fmla="*/ 235 w 842"/>
                  <a:gd name="T33" fmla="*/ 1503 h 1546"/>
                  <a:gd name="T34" fmla="*/ 196 w 842"/>
                  <a:gd name="T35" fmla="*/ 1480 h 1546"/>
                  <a:gd name="T36" fmla="*/ 149 w 842"/>
                  <a:gd name="T37" fmla="*/ 1442 h 1546"/>
                  <a:gd name="T38" fmla="*/ 119 w 842"/>
                  <a:gd name="T39" fmla="*/ 1409 h 1546"/>
                  <a:gd name="T40" fmla="*/ 94 w 842"/>
                  <a:gd name="T41" fmla="*/ 1371 h 1546"/>
                  <a:gd name="T42" fmla="*/ 68 w 842"/>
                  <a:gd name="T43" fmla="*/ 1333 h 1546"/>
                  <a:gd name="T44" fmla="*/ 47 w 842"/>
                  <a:gd name="T45" fmla="*/ 1286 h 1546"/>
                  <a:gd name="T46" fmla="*/ 29 w 842"/>
                  <a:gd name="T47" fmla="*/ 1238 h 1546"/>
                  <a:gd name="T48" fmla="*/ 17 w 842"/>
                  <a:gd name="T49" fmla="*/ 1186 h 1546"/>
                  <a:gd name="T50" fmla="*/ 8 w 842"/>
                  <a:gd name="T51" fmla="*/ 1134 h 1546"/>
                  <a:gd name="T52" fmla="*/ 4 w 842"/>
                  <a:gd name="T53" fmla="*/ 1082 h 1546"/>
                  <a:gd name="T54" fmla="*/ 0 w 842"/>
                  <a:gd name="T55" fmla="*/ 1021 h 1546"/>
                  <a:gd name="T56" fmla="*/ 4 w 842"/>
                  <a:gd name="T57" fmla="*/ 950 h 1546"/>
                  <a:gd name="T58" fmla="*/ 12 w 842"/>
                  <a:gd name="T59" fmla="*/ 874 h 1546"/>
                  <a:gd name="T60" fmla="*/ 25 w 842"/>
                  <a:gd name="T61" fmla="*/ 813 h 1546"/>
                  <a:gd name="T62" fmla="*/ 51 w 842"/>
                  <a:gd name="T63" fmla="*/ 718 h 1546"/>
                  <a:gd name="T64" fmla="*/ 72 w 842"/>
                  <a:gd name="T65" fmla="*/ 657 h 1546"/>
                  <a:gd name="T66" fmla="*/ 102 w 842"/>
                  <a:gd name="T67" fmla="*/ 586 h 1546"/>
                  <a:gd name="T68" fmla="*/ 128 w 842"/>
                  <a:gd name="T69" fmla="*/ 529 h 1546"/>
                  <a:gd name="T70" fmla="*/ 162 w 842"/>
                  <a:gd name="T71" fmla="*/ 473 h 1546"/>
                  <a:gd name="T72" fmla="*/ 192 w 842"/>
                  <a:gd name="T73" fmla="*/ 416 h 1546"/>
                  <a:gd name="T74" fmla="*/ 235 w 842"/>
                  <a:gd name="T75" fmla="*/ 359 h 1546"/>
                  <a:gd name="T76" fmla="*/ 290 w 842"/>
                  <a:gd name="T77" fmla="*/ 288 h 1546"/>
                  <a:gd name="T78" fmla="*/ 350 w 842"/>
                  <a:gd name="T79" fmla="*/ 222 h 1546"/>
                  <a:gd name="T80" fmla="*/ 385 w 842"/>
                  <a:gd name="T81" fmla="*/ 189 h 1546"/>
                  <a:gd name="T82" fmla="*/ 457 w 842"/>
                  <a:gd name="T83" fmla="*/ 128 h 1546"/>
                  <a:gd name="T84" fmla="*/ 504 w 842"/>
                  <a:gd name="T85" fmla="*/ 99 h 1546"/>
                  <a:gd name="T86" fmla="*/ 568 w 842"/>
                  <a:gd name="T87" fmla="*/ 61 h 1546"/>
                  <a:gd name="T88" fmla="*/ 628 w 842"/>
                  <a:gd name="T89" fmla="*/ 33 h 1546"/>
                  <a:gd name="T90" fmla="*/ 684 w 842"/>
                  <a:gd name="T91" fmla="*/ 14 h 1546"/>
                  <a:gd name="T92" fmla="*/ 748 w 842"/>
                  <a:gd name="T93" fmla="*/ 5 h 1546"/>
                  <a:gd name="T94" fmla="*/ 808 w 842"/>
                  <a:gd name="T95" fmla="*/ 0 h 1546"/>
                  <a:gd name="T96" fmla="*/ 838 w 842"/>
                  <a:gd name="T97" fmla="*/ 14 h 1546"/>
                  <a:gd name="T98" fmla="*/ 804 w 842"/>
                  <a:gd name="T99" fmla="*/ 76 h 1546"/>
                  <a:gd name="T100" fmla="*/ 684 w 842"/>
                  <a:gd name="T101" fmla="*/ 269 h 1546"/>
                  <a:gd name="T102" fmla="*/ 624 w 842"/>
                  <a:gd name="T103" fmla="*/ 373 h 1546"/>
                  <a:gd name="T104" fmla="*/ 560 w 842"/>
                  <a:gd name="T105" fmla="*/ 487 h 1546"/>
                  <a:gd name="T106" fmla="*/ 513 w 842"/>
                  <a:gd name="T107" fmla="*/ 577 h 1546"/>
                  <a:gd name="T108" fmla="*/ 457 w 842"/>
                  <a:gd name="T109" fmla="*/ 704 h 15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2"/>
                  <a:gd name="T166" fmla="*/ 0 h 1546"/>
                  <a:gd name="T167" fmla="*/ 842 w 842"/>
                  <a:gd name="T168" fmla="*/ 1546 h 15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2" h="1546">
                    <a:moveTo>
                      <a:pt x="423" y="804"/>
                    </a:moveTo>
                    <a:lnTo>
                      <a:pt x="423" y="804"/>
                    </a:lnTo>
                    <a:lnTo>
                      <a:pt x="414" y="827"/>
                    </a:lnTo>
                    <a:lnTo>
                      <a:pt x="406" y="851"/>
                    </a:lnTo>
                    <a:lnTo>
                      <a:pt x="402" y="874"/>
                    </a:lnTo>
                    <a:lnTo>
                      <a:pt x="393" y="898"/>
                    </a:lnTo>
                    <a:lnTo>
                      <a:pt x="389" y="922"/>
                    </a:lnTo>
                    <a:lnTo>
                      <a:pt x="385" y="931"/>
                    </a:lnTo>
                    <a:lnTo>
                      <a:pt x="380" y="945"/>
                    </a:lnTo>
                    <a:lnTo>
                      <a:pt x="376" y="969"/>
                    </a:lnTo>
                    <a:lnTo>
                      <a:pt x="372" y="993"/>
                    </a:lnTo>
                    <a:lnTo>
                      <a:pt x="367" y="1016"/>
                    </a:lnTo>
                    <a:lnTo>
                      <a:pt x="363" y="1040"/>
                    </a:lnTo>
                    <a:lnTo>
                      <a:pt x="363" y="1049"/>
                    </a:lnTo>
                    <a:lnTo>
                      <a:pt x="359" y="1064"/>
                    </a:lnTo>
                    <a:lnTo>
                      <a:pt x="359" y="1087"/>
                    </a:lnTo>
                    <a:lnTo>
                      <a:pt x="355" y="1111"/>
                    </a:lnTo>
                    <a:lnTo>
                      <a:pt x="355" y="1134"/>
                    </a:lnTo>
                    <a:lnTo>
                      <a:pt x="350" y="1158"/>
                    </a:lnTo>
                    <a:lnTo>
                      <a:pt x="350" y="1182"/>
                    </a:lnTo>
                    <a:lnTo>
                      <a:pt x="350" y="1205"/>
                    </a:lnTo>
                    <a:lnTo>
                      <a:pt x="355" y="1229"/>
                    </a:lnTo>
                    <a:lnTo>
                      <a:pt x="355" y="1253"/>
                    </a:lnTo>
                    <a:lnTo>
                      <a:pt x="355" y="1262"/>
                    </a:lnTo>
                    <a:lnTo>
                      <a:pt x="355" y="1272"/>
                    </a:lnTo>
                    <a:lnTo>
                      <a:pt x="359" y="1286"/>
                    </a:lnTo>
                    <a:lnTo>
                      <a:pt x="359" y="1295"/>
                    </a:lnTo>
                    <a:lnTo>
                      <a:pt x="363" y="1309"/>
                    </a:lnTo>
                    <a:lnTo>
                      <a:pt x="363" y="1319"/>
                    </a:lnTo>
                    <a:lnTo>
                      <a:pt x="363" y="1333"/>
                    </a:lnTo>
                    <a:lnTo>
                      <a:pt x="367" y="1342"/>
                    </a:lnTo>
                    <a:lnTo>
                      <a:pt x="372" y="1366"/>
                    </a:lnTo>
                    <a:lnTo>
                      <a:pt x="376" y="1376"/>
                    </a:lnTo>
                    <a:lnTo>
                      <a:pt x="380" y="1390"/>
                    </a:lnTo>
                    <a:lnTo>
                      <a:pt x="380" y="1399"/>
                    </a:lnTo>
                    <a:lnTo>
                      <a:pt x="385" y="1413"/>
                    </a:lnTo>
                    <a:lnTo>
                      <a:pt x="389" y="1423"/>
                    </a:lnTo>
                    <a:lnTo>
                      <a:pt x="393" y="1432"/>
                    </a:lnTo>
                    <a:lnTo>
                      <a:pt x="397" y="1446"/>
                    </a:lnTo>
                    <a:lnTo>
                      <a:pt x="402" y="1456"/>
                    </a:lnTo>
                    <a:lnTo>
                      <a:pt x="406" y="1465"/>
                    </a:lnTo>
                    <a:lnTo>
                      <a:pt x="410" y="1480"/>
                    </a:lnTo>
                    <a:lnTo>
                      <a:pt x="423" y="1498"/>
                    </a:lnTo>
                    <a:lnTo>
                      <a:pt x="427" y="1513"/>
                    </a:lnTo>
                    <a:lnTo>
                      <a:pt x="432" y="1522"/>
                    </a:lnTo>
                    <a:lnTo>
                      <a:pt x="440" y="1532"/>
                    </a:lnTo>
                    <a:lnTo>
                      <a:pt x="444" y="1546"/>
                    </a:lnTo>
                    <a:lnTo>
                      <a:pt x="436" y="1546"/>
                    </a:lnTo>
                    <a:lnTo>
                      <a:pt x="423" y="1546"/>
                    </a:lnTo>
                    <a:lnTo>
                      <a:pt x="414" y="1546"/>
                    </a:lnTo>
                    <a:lnTo>
                      <a:pt x="402" y="1546"/>
                    </a:lnTo>
                    <a:lnTo>
                      <a:pt x="393" y="1546"/>
                    </a:lnTo>
                    <a:lnTo>
                      <a:pt x="380" y="1546"/>
                    </a:lnTo>
                    <a:lnTo>
                      <a:pt x="372" y="1546"/>
                    </a:lnTo>
                    <a:lnTo>
                      <a:pt x="359" y="1541"/>
                    </a:lnTo>
                    <a:lnTo>
                      <a:pt x="350" y="1541"/>
                    </a:lnTo>
                    <a:lnTo>
                      <a:pt x="337" y="1541"/>
                    </a:lnTo>
                    <a:lnTo>
                      <a:pt x="329" y="1536"/>
                    </a:lnTo>
                    <a:lnTo>
                      <a:pt x="320" y="1536"/>
                    </a:lnTo>
                    <a:lnTo>
                      <a:pt x="308" y="1532"/>
                    </a:lnTo>
                    <a:lnTo>
                      <a:pt x="299" y="1532"/>
                    </a:lnTo>
                    <a:lnTo>
                      <a:pt x="286" y="1527"/>
                    </a:lnTo>
                    <a:lnTo>
                      <a:pt x="278" y="1522"/>
                    </a:lnTo>
                    <a:lnTo>
                      <a:pt x="269" y="1522"/>
                    </a:lnTo>
                    <a:lnTo>
                      <a:pt x="265" y="1517"/>
                    </a:lnTo>
                    <a:lnTo>
                      <a:pt x="248" y="1513"/>
                    </a:lnTo>
                    <a:lnTo>
                      <a:pt x="243" y="1508"/>
                    </a:lnTo>
                    <a:lnTo>
                      <a:pt x="235" y="1503"/>
                    </a:lnTo>
                    <a:lnTo>
                      <a:pt x="222" y="1498"/>
                    </a:lnTo>
                    <a:lnTo>
                      <a:pt x="209" y="1489"/>
                    </a:lnTo>
                    <a:lnTo>
                      <a:pt x="201" y="1484"/>
                    </a:lnTo>
                    <a:lnTo>
                      <a:pt x="196" y="1480"/>
                    </a:lnTo>
                    <a:lnTo>
                      <a:pt x="179" y="1470"/>
                    </a:lnTo>
                    <a:lnTo>
                      <a:pt x="171" y="1461"/>
                    </a:lnTo>
                    <a:lnTo>
                      <a:pt x="158" y="1451"/>
                    </a:lnTo>
                    <a:lnTo>
                      <a:pt x="149" y="1442"/>
                    </a:lnTo>
                    <a:lnTo>
                      <a:pt x="145" y="1437"/>
                    </a:lnTo>
                    <a:lnTo>
                      <a:pt x="136" y="1428"/>
                    </a:lnTo>
                    <a:lnTo>
                      <a:pt x="128" y="1418"/>
                    </a:lnTo>
                    <a:lnTo>
                      <a:pt x="119" y="1409"/>
                    </a:lnTo>
                    <a:lnTo>
                      <a:pt x="111" y="1399"/>
                    </a:lnTo>
                    <a:lnTo>
                      <a:pt x="106" y="1390"/>
                    </a:lnTo>
                    <a:lnTo>
                      <a:pt x="98" y="1380"/>
                    </a:lnTo>
                    <a:lnTo>
                      <a:pt x="94" y="1371"/>
                    </a:lnTo>
                    <a:lnTo>
                      <a:pt x="85" y="1361"/>
                    </a:lnTo>
                    <a:lnTo>
                      <a:pt x="81" y="1352"/>
                    </a:lnTo>
                    <a:lnTo>
                      <a:pt x="72" y="1342"/>
                    </a:lnTo>
                    <a:lnTo>
                      <a:pt x="68" y="1333"/>
                    </a:lnTo>
                    <a:lnTo>
                      <a:pt x="64" y="1319"/>
                    </a:lnTo>
                    <a:lnTo>
                      <a:pt x="55" y="1309"/>
                    </a:lnTo>
                    <a:lnTo>
                      <a:pt x="51" y="1300"/>
                    </a:lnTo>
                    <a:lnTo>
                      <a:pt x="47" y="1286"/>
                    </a:lnTo>
                    <a:lnTo>
                      <a:pt x="42" y="1276"/>
                    </a:lnTo>
                    <a:lnTo>
                      <a:pt x="38" y="1262"/>
                    </a:lnTo>
                    <a:lnTo>
                      <a:pt x="34" y="1253"/>
                    </a:lnTo>
                    <a:lnTo>
                      <a:pt x="29" y="1238"/>
                    </a:lnTo>
                    <a:lnTo>
                      <a:pt x="25" y="1224"/>
                    </a:lnTo>
                    <a:lnTo>
                      <a:pt x="25" y="1215"/>
                    </a:lnTo>
                    <a:lnTo>
                      <a:pt x="21" y="1201"/>
                    </a:lnTo>
                    <a:lnTo>
                      <a:pt x="17" y="1186"/>
                    </a:lnTo>
                    <a:lnTo>
                      <a:pt x="17" y="1177"/>
                    </a:lnTo>
                    <a:lnTo>
                      <a:pt x="12" y="1163"/>
                    </a:lnTo>
                    <a:lnTo>
                      <a:pt x="8" y="1149"/>
                    </a:lnTo>
                    <a:lnTo>
                      <a:pt x="8" y="1134"/>
                    </a:lnTo>
                    <a:lnTo>
                      <a:pt x="8" y="1120"/>
                    </a:lnTo>
                    <a:lnTo>
                      <a:pt x="4" y="1106"/>
                    </a:lnTo>
                    <a:lnTo>
                      <a:pt x="4" y="1092"/>
                    </a:lnTo>
                    <a:lnTo>
                      <a:pt x="4" y="1082"/>
                    </a:lnTo>
                    <a:lnTo>
                      <a:pt x="4" y="1068"/>
                    </a:lnTo>
                    <a:lnTo>
                      <a:pt x="4" y="1054"/>
                    </a:lnTo>
                    <a:lnTo>
                      <a:pt x="0" y="1040"/>
                    </a:lnTo>
                    <a:lnTo>
                      <a:pt x="0" y="1021"/>
                    </a:lnTo>
                    <a:lnTo>
                      <a:pt x="0" y="1007"/>
                    </a:lnTo>
                    <a:lnTo>
                      <a:pt x="4" y="993"/>
                    </a:lnTo>
                    <a:lnTo>
                      <a:pt x="4" y="964"/>
                    </a:lnTo>
                    <a:lnTo>
                      <a:pt x="4" y="950"/>
                    </a:lnTo>
                    <a:lnTo>
                      <a:pt x="8" y="936"/>
                    </a:lnTo>
                    <a:lnTo>
                      <a:pt x="8" y="922"/>
                    </a:lnTo>
                    <a:lnTo>
                      <a:pt x="8" y="903"/>
                    </a:lnTo>
                    <a:lnTo>
                      <a:pt x="12" y="874"/>
                    </a:lnTo>
                    <a:lnTo>
                      <a:pt x="17" y="860"/>
                    </a:lnTo>
                    <a:lnTo>
                      <a:pt x="21" y="846"/>
                    </a:lnTo>
                    <a:lnTo>
                      <a:pt x="21" y="827"/>
                    </a:lnTo>
                    <a:lnTo>
                      <a:pt x="25" y="813"/>
                    </a:lnTo>
                    <a:lnTo>
                      <a:pt x="34" y="785"/>
                    </a:lnTo>
                    <a:lnTo>
                      <a:pt x="38" y="766"/>
                    </a:lnTo>
                    <a:lnTo>
                      <a:pt x="42" y="752"/>
                    </a:lnTo>
                    <a:lnTo>
                      <a:pt x="51" y="718"/>
                    </a:lnTo>
                    <a:lnTo>
                      <a:pt x="55" y="704"/>
                    </a:lnTo>
                    <a:lnTo>
                      <a:pt x="59" y="690"/>
                    </a:lnTo>
                    <a:lnTo>
                      <a:pt x="68" y="676"/>
                    </a:lnTo>
                    <a:lnTo>
                      <a:pt x="72" y="657"/>
                    </a:lnTo>
                    <a:lnTo>
                      <a:pt x="85" y="629"/>
                    </a:lnTo>
                    <a:lnTo>
                      <a:pt x="89" y="614"/>
                    </a:lnTo>
                    <a:lnTo>
                      <a:pt x="98" y="600"/>
                    </a:lnTo>
                    <a:lnTo>
                      <a:pt x="102" y="586"/>
                    </a:lnTo>
                    <a:lnTo>
                      <a:pt x="111" y="572"/>
                    </a:lnTo>
                    <a:lnTo>
                      <a:pt x="115" y="558"/>
                    </a:lnTo>
                    <a:lnTo>
                      <a:pt x="124" y="544"/>
                    </a:lnTo>
                    <a:lnTo>
                      <a:pt x="128" y="529"/>
                    </a:lnTo>
                    <a:lnTo>
                      <a:pt x="136" y="515"/>
                    </a:lnTo>
                    <a:lnTo>
                      <a:pt x="145" y="501"/>
                    </a:lnTo>
                    <a:lnTo>
                      <a:pt x="154" y="487"/>
                    </a:lnTo>
                    <a:lnTo>
                      <a:pt x="162" y="473"/>
                    </a:lnTo>
                    <a:lnTo>
                      <a:pt x="166" y="458"/>
                    </a:lnTo>
                    <a:lnTo>
                      <a:pt x="175" y="444"/>
                    </a:lnTo>
                    <a:lnTo>
                      <a:pt x="183" y="430"/>
                    </a:lnTo>
                    <a:lnTo>
                      <a:pt x="192" y="416"/>
                    </a:lnTo>
                    <a:lnTo>
                      <a:pt x="201" y="402"/>
                    </a:lnTo>
                    <a:lnTo>
                      <a:pt x="218" y="378"/>
                    </a:lnTo>
                    <a:lnTo>
                      <a:pt x="226" y="369"/>
                    </a:lnTo>
                    <a:lnTo>
                      <a:pt x="235" y="359"/>
                    </a:lnTo>
                    <a:lnTo>
                      <a:pt x="248" y="336"/>
                    </a:lnTo>
                    <a:lnTo>
                      <a:pt x="265" y="317"/>
                    </a:lnTo>
                    <a:lnTo>
                      <a:pt x="282" y="298"/>
                    </a:lnTo>
                    <a:lnTo>
                      <a:pt x="290" y="288"/>
                    </a:lnTo>
                    <a:lnTo>
                      <a:pt x="299" y="279"/>
                    </a:lnTo>
                    <a:lnTo>
                      <a:pt x="316" y="260"/>
                    </a:lnTo>
                    <a:lnTo>
                      <a:pt x="333" y="241"/>
                    </a:lnTo>
                    <a:lnTo>
                      <a:pt x="350" y="222"/>
                    </a:lnTo>
                    <a:lnTo>
                      <a:pt x="359" y="213"/>
                    </a:lnTo>
                    <a:lnTo>
                      <a:pt x="367" y="203"/>
                    </a:lnTo>
                    <a:lnTo>
                      <a:pt x="376" y="198"/>
                    </a:lnTo>
                    <a:lnTo>
                      <a:pt x="385" y="189"/>
                    </a:lnTo>
                    <a:lnTo>
                      <a:pt x="402" y="175"/>
                    </a:lnTo>
                    <a:lnTo>
                      <a:pt x="423" y="156"/>
                    </a:lnTo>
                    <a:lnTo>
                      <a:pt x="440" y="142"/>
                    </a:lnTo>
                    <a:lnTo>
                      <a:pt x="457" y="128"/>
                    </a:lnTo>
                    <a:lnTo>
                      <a:pt x="466" y="123"/>
                    </a:lnTo>
                    <a:lnTo>
                      <a:pt x="474" y="118"/>
                    </a:lnTo>
                    <a:lnTo>
                      <a:pt x="496" y="104"/>
                    </a:lnTo>
                    <a:lnTo>
                      <a:pt x="504" y="99"/>
                    </a:lnTo>
                    <a:lnTo>
                      <a:pt x="513" y="90"/>
                    </a:lnTo>
                    <a:lnTo>
                      <a:pt x="534" y="80"/>
                    </a:lnTo>
                    <a:lnTo>
                      <a:pt x="551" y="71"/>
                    </a:lnTo>
                    <a:lnTo>
                      <a:pt x="568" y="61"/>
                    </a:lnTo>
                    <a:lnTo>
                      <a:pt x="590" y="52"/>
                    </a:lnTo>
                    <a:lnTo>
                      <a:pt x="607" y="42"/>
                    </a:lnTo>
                    <a:lnTo>
                      <a:pt x="616" y="38"/>
                    </a:lnTo>
                    <a:lnTo>
                      <a:pt x="628" y="33"/>
                    </a:lnTo>
                    <a:lnTo>
                      <a:pt x="637" y="33"/>
                    </a:lnTo>
                    <a:lnTo>
                      <a:pt x="645" y="28"/>
                    </a:lnTo>
                    <a:lnTo>
                      <a:pt x="663" y="24"/>
                    </a:lnTo>
                    <a:lnTo>
                      <a:pt x="684" y="14"/>
                    </a:lnTo>
                    <a:lnTo>
                      <a:pt x="701" y="9"/>
                    </a:lnTo>
                    <a:lnTo>
                      <a:pt x="718" y="9"/>
                    </a:lnTo>
                    <a:lnTo>
                      <a:pt x="740" y="5"/>
                    </a:lnTo>
                    <a:lnTo>
                      <a:pt x="748" y="5"/>
                    </a:lnTo>
                    <a:lnTo>
                      <a:pt x="757" y="0"/>
                    </a:lnTo>
                    <a:lnTo>
                      <a:pt x="774" y="0"/>
                    </a:lnTo>
                    <a:lnTo>
                      <a:pt x="791" y="0"/>
                    </a:lnTo>
                    <a:lnTo>
                      <a:pt x="808" y="0"/>
                    </a:lnTo>
                    <a:lnTo>
                      <a:pt x="825" y="0"/>
                    </a:lnTo>
                    <a:lnTo>
                      <a:pt x="834" y="0"/>
                    </a:lnTo>
                    <a:lnTo>
                      <a:pt x="842" y="0"/>
                    </a:lnTo>
                    <a:lnTo>
                      <a:pt x="838" y="14"/>
                    </a:lnTo>
                    <a:lnTo>
                      <a:pt x="829" y="28"/>
                    </a:lnTo>
                    <a:lnTo>
                      <a:pt x="821" y="42"/>
                    </a:lnTo>
                    <a:lnTo>
                      <a:pt x="812" y="57"/>
                    </a:lnTo>
                    <a:lnTo>
                      <a:pt x="804" y="76"/>
                    </a:lnTo>
                    <a:lnTo>
                      <a:pt x="791" y="94"/>
                    </a:lnTo>
                    <a:lnTo>
                      <a:pt x="770" y="132"/>
                    </a:lnTo>
                    <a:lnTo>
                      <a:pt x="714" y="217"/>
                    </a:lnTo>
                    <a:lnTo>
                      <a:pt x="684" y="269"/>
                    </a:lnTo>
                    <a:lnTo>
                      <a:pt x="671" y="293"/>
                    </a:lnTo>
                    <a:lnTo>
                      <a:pt x="654" y="317"/>
                    </a:lnTo>
                    <a:lnTo>
                      <a:pt x="637" y="345"/>
                    </a:lnTo>
                    <a:lnTo>
                      <a:pt x="624" y="373"/>
                    </a:lnTo>
                    <a:lnTo>
                      <a:pt x="607" y="397"/>
                    </a:lnTo>
                    <a:lnTo>
                      <a:pt x="590" y="425"/>
                    </a:lnTo>
                    <a:lnTo>
                      <a:pt x="577" y="454"/>
                    </a:lnTo>
                    <a:lnTo>
                      <a:pt x="560" y="487"/>
                    </a:lnTo>
                    <a:lnTo>
                      <a:pt x="543" y="515"/>
                    </a:lnTo>
                    <a:lnTo>
                      <a:pt x="530" y="544"/>
                    </a:lnTo>
                    <a:lnTo>
                      <a:pt x="521" y="562"/>
                    </a:lnTo>
                    <a:lnTo>
                      <a:pt x="513" y="577"/>
                    </a:lnTo>
                    <a:lnTo>
                      <a:pt x="500" y="610"/>
                    </a:lnTo>
                    <a:lnTo>
                      <a:pt x="487" y="638"/>
                    </a:lnTo>
                    <a:lnTo>
                      <a:pt x="470" y="671"/>
                    </a:lnTo>
                    <a:lnTo>
                      <a:pt x="457" y="704"/>
                    </a:lnTo>
                    <a:lnTo>
                      <a:pt x="444" y="737"/>
                    </a:lnTo>
                    <a:lnTo>
                      <a:pt x="436" y="770"/>
                    </a:lnTo>
                    <a:lnTo>
                      <a:pt x="423" y="80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355"/>
              <p:cNvSpPr>
                <a:spLocks noChangeAspect="1"/>
              </p:cNvSpPr>
              <p:nvPr/>
            </p:nvSpPr>
            <p:spPr bwMode="auto">
              <a:xfrm>
                <a:off x="2104" y="462"/>
                <a:ext cx="829" cy="1551"/>
              </a:xfrm>
              <a:custGeom>
                <a:avLst/>
                <a:gdLst>
                  <a:gd name="T0" fmla="*/ 372 w 829"/>
                  <a:gd name="T1" fmla="*/ 842 h 1551"/>
                  <a:gd name="T2" fmla="*/ 355 w 829"/>
                  <a:gd name="T3" fmla="*/ 922 h 1551"/>
                  <a:gd name="T4" fmla="*/ 337 w 829"/>
                  <a:gd name="T5" fmla="*/ 1002 h 1551"/>
                  <a:gd name="T6" fmla="*/ 333 w 829"/>
                  <a:gd name="T7" fmla="*/ 1073 h 1551"/>
                  <a:gd name="T8" fmla="*/ 329 w 829"/>
                  <a:gd name="T9" fmla="*/ 1149 h 1551"/>
                  <a:gd name="T10" fmla="*/ 333 w 829"/>
                  <a:gd name="T11" fmla="*/ 1220 h 1551"/>
                  <a:gd name="T12" fmla="*/ 342 w 829"/>
                  <a:gd name="T13" fmla="*/ 1277 h 1551"/>
                  <a:gd name="T14" fmla="*/ 363 w 829"/>
                  <a:gd name="T15" fmla="*/ 1362 h 1551"/>
                  <a:gd name="T16" fmla="*/ 385 w 829"/>
                  <a:gd name="T17" fmla="*/ 1423 h 1551"/>
                  <a:gd name="T18" fmla="*/ 410 w 829"/>
                  <a:gd name="T19" fmla="*/ 1480 h 1551"/>
                  <a:gd name="T20" fmla="*/ 444 w 829"/>
                  <a:gd name="T21" fmla="*/ 1537 h 1551"/>
                  <a:gd name="T22" fmla="*/ 406 w 829"/>
                  <a:gd name="T23" fmla="*/ 1551 h 1551"/>
                  <a:gd name="T24" fmla="*/ 355 w 829"/>
                  <a:gd name="T25" fmla="*/ 1546 h 1551"/>
                  <a:gd name="T26" fmla="*/ 312 w 829"/>
                  <a:gd name="T27" fmla="*/ 1541 h 1551"/>
                  <a:gd name="T28" fmla="*/ 269 w 829"/>
                  <a:gd name="T29" fmla="*/ 1527 h 1551"/>
                  <a:gd name="T30" fmla="*/ 226 w 829"/>
                  <a:gd name="T31" fmla="*/ 1503 h 1551"/>
                  <a:gd name="T32" fmla="*/ 201 w 829"/>
                  <a:gd name="T33" fmla="*/ 1489 h 1551"/>
                  <a:gd name="T34" fmla="*/ 166 w 829"/>
                  <a:gd name="T35" fmla="*/ 1461 h 1551"/>
                  <a:gd name="T36" fmla="*/ 132 w 829"/>
                  <a:gd name="T37" fmla="*/ 1428 h 1551"/>
                  <a:gd name="T38" fmla="*/ 102 w 829"/>
                  <a:gd name="T39" fmla="*/ 1395 h 1551"/>
                  <a:gd name="T40" fmla="*/ 77 w 829"/>
                  <a:gd name="T41" fmla="*/ 1352 h 1551"/>
                  <a:gd name="T42" fmla="*/ 55 w 829"/>
                  <a:gd name="T43" fmla="*/ 1310 h 1551"/>
                  <a:gd name="T44" fmla="*/ 38 w 829"/>
                  <a:gd name="T45" fmla="*/ 1262 h 1551"/>
                  <a:gd name="T46" fmla="*/ 21 w 829"/>
                  <a:gd name="T47" fmla="*/ 1215 h 1551"/>
                  <a:gd name="T48" fmla="*/ 12 w 829"/>
                  <a:gd name="T49" fmla="*/ 1163 h 1551"/>
                  <a:gd name="T50" fmla="*/ 4 w 829"/>
                  <a:gd name="T51" fmla="*/ 1106 h 1551"/>
                  <a:gd name="T52" fmla="*/ 0 w 829"/>
                  <a:gd name="T53" fmla="*/ 1054 h 1551"/>
                  <a:gd name="T54" fmla="*/ 0 w 829"/>
                  <a:gd name="T55" fmla="*/ 993 h 1551"/>
                  <a:gd name="T56" fmla="*/ 8 w 829"/>
                  <a:gd name="T57" fmla="*/ 922 h 1551"/>
                  <a:gd name="T58" fmla="*/ 17 w 829"/>
                  <a:gd name="T59" fmla="*/ 861 h 1551"/>
                  <a:gd name="T60" fmla="*/ 34 w 829"/>
                  <a:gd name="T61" fmla="*/ 785 h 1551"/>
                  <a:gd name="T62" fmla="*/ 55 w 829"/>
                  <a:gd name="T63" fmla="*/ 705 h 1551"/>
                  <a:gd name="T64" fmla="*/ 85 w 829"/>
                  <a:gd name="T65" fmla="*/ 629 h 1551"/>
                  <a:gd name="T66" fmla="*/ 111 w 829"/>
                  <a:gd name="T67" fmla="*/ 572 h 1551"/>
                  <a:gd name="T68" fmla="*/ 136 w 829"/>
                  <a:gd name="T69" fmla="*/ 515 h 1551"/>
                  <a:gd name="T70" fmla="*/ 171 w 829"/>
                  <a:gd name="T71" fmla="*/ 459 h 1551"/>
                  <a:gd name="T72" fmla="*/ 209 w 829"/>
                  <a:gd name="T73" fmla="*/ 397 h 1551"/>
                  <a:gd name="T74" fmla="*/ 239 w 829"/>
                  <a:gd name="T75" fmla="*/ 350 h 1551"/>
                  <a:gd name="T76" fmla="*/ 295 w 829"/>
                  <a:gd name="T77" fmla="*/ 284 h 1551"/>
                  <a:gd name="T78" fmla="*/ 355 w 829"/>
                  <a:gd name="T79" fmla="*/ 218 h 1551"/>
                  <a:gd name="T80" fmla="*/ 419 w 829"/>
                  <a:gd name="T81" fmla="*/ 166 h 1551"/>
                  <a:gd name="T82" fmla="*/ 483 w 829"/>
                  <a:gd name="T83" fmla="*/ 114 h 1551"/>
                  <a:gd name="T84" fmla="*/ 539 w 829"/>
                  <a:gd name="T85" fmla="*/ 81 h 1551"/>
                  <a:gd name="T86" fmla="*/ 594 w 829"/>
                  <a:gd name="T87" fmla="*/ 52 h 1551"/>
                  <a:gd name="T88" fmla="*/ 667 w 829"/>
                  <a:gd name="T89" fmla="*/ 24 h 1551"/>
                  <a:gd name="T90" fmla="*/ 722 w 829"/>
                  <a:gd name="T91" fmla="*/ 10 h 1551"/>
                  <a:gd name="T92" fmla="*/ 795 w 829"/>
                  <a:gd name="T93" fmla="*/ 0 h 1551"/>
                  <a:gd name="T94" fmla="*/ 812 w 829"/>
                  <a:gd name="T95" fmla="*/ 24 h 1551"/>
                  <a:gd name="T96" fmla="*/ 744 w 829"/>
                  <a:gd name="T97" fmla="*/ 128 h 1551"/>
                  <a:gd name="T98" fmla="*/ 637 w 829"/>
                  <a:gd name="T99" fmla="*/ 284 h 1551"/>
                  <a:gd name="T100" fmla="*/ 573 w 829"/>
                  <a:gd name="T101" fmla="*/ 388 h 1551"/>
                  <a:gd name="T102" fmla="*/ 509 w 829"/>
                  <a:gd name="T103" fmla="*/ 506 h 1551"/>
                  <a:gd name="T104" fmla="*/ 449 w 829"/>
                  <a:gd name="T105" fmla="*/ 629 h 1551"/>
                  <a:gd name="T106" fmla="*/ 423 w 829"/>
                  <a:gd name="T107" fmla="*/ 695 h 1551"/>
                  <a:gd name="T108" fmla="*/ 393 w 829"/>
                  <a:gd name="T109" fmla="*/ 775 h 15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9"/>
                  <a:gd name="T166" fmla="*/ 0 h 1551"/>
                  <a:gd name="T167" fmla="*/ 829 w 829"/>
                  <a:gd name="T168" fmla="*/ 1551 h 15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9" h="1551">
                    <a:moveTo>
                      <a:pt x="389" y="794"/>
                    </a:moveTo>
                    <a:lnTo>
                      <a:pt x="389" y="794"/>
                    </a:lnTo>
                    <a:lnTo>
                      <a:pt x="380" y="818"/>
                    </a:lnTo>
                    <a:lnTo>
                      <a:pt x="372" y="842"/>
                    </a:lnTo>
                    <a:lnTo>
                      <a:pt x="367" y="861"/>
                    </a:lnTo>
                    <a:lnTo>
                      <a:pt x="363" y="884"/>
                    </a:lnTo>
                    <a:lnTo>
                      <a:pt x="355" y="908"/>
                    </a:lnTo>
                    <a:lnTo>
                      <a:pt x="355" y="922"/>
                    </a:lnTo>
                    <a:lnTo>
                      <a:pt x="350" y="931"/>
                    </a:lnTo>
                    <a:lnTo>
                      <a:pt x="346" y="955"/>
                    </a:lnTo>
                    <a:lnTo>
                      <a:pt x="342" y="979"/>
                    </a:lnTo>
                    <a:lnTo>
                      <a:pt x="337" y="1002"/>
                    </a:lnTo>
                    <a:lnTo>
                      <a:pt x="337" y="1026"/>
                    </a:lnTo>
                    <a:lnTo>
                      <a:pt x="333" y="1050"/>
                    </a:lnTo>
                    <a:lnTo>
                      <a:pt x="333" y="1064"/>
                    </a:lnTo>
                    <a:lnTo>
                      <a:pt x="333" y="1073"/>
                    </a:lnTo>
                    <a:lnTo>
                      <a:pt x="329" y="1102"/>
                    </a:lnTo>
                    <a:lnTo>
                      <a:pt x="329" y="1125"/>
                    </a:lnTo>
                    <a:lnTo>
                      <a:pt x="329" y="1135"/>
                    </a:lnTo>
                    <a:lnTo>
                      <a:pt x="329" y="1149"/>
                    </a:lnTo>
                    <a:lnTo>
                      <a:pt x="329" y="1173"/>
                    </a:lnTo>
                    <a:lnTo>
                      <a:pt x="333" y="1182"/>
                    </a:lnTo>
                    <a:lnTo>
                      <a:pt x="333" y="1196"/>
                    </a:lnTo>
                    <a:lnTo>
                      <a:pt x="333" y="1220"/>
                    </a:lnTo>
                    <a:lnTo>
                      <a:pt x="337" y="1229"/>
                    </a:lnTo>
                    <a:lnTo>
                      <a:pt x="337" y="1243"/>
                    </a:lnTo>
                    <a:lnTo>
                      <a:pt x="342" y="1267"/>
                    </a:lnTo>
                    <a:lnTo>
                      <a:pt x="342" y="1277"/>
                    </a:lnTo>
                    <a:lnTo>
                      <a:pt x="346" y="1291"/>
                    </a:lnTo>
                    <a:lnTo>
                      <a:pt x="350" y="1314"/>
                    </a:lnTo>
                    <a:lnTo>
                      <a:pt x="359" y="1338"/>
                    </a:lnTo>
                    <a:lnTo>
                      <a:pt x="363" y="1362"/>
                    </a:lnTo>
                    <a:lnTo>
                      <a:pt x="367" y="1376"/>
                    </a:lnTo>
                    <a:lnTo>
                      <a:pt x="372" y="1385"/>
                    </a:lnTo>
                    <a:lnTo>
                      <a:pt x="380" y="1409"/>
                    </a:lnTo>
                    <a:lnTo>
                      <a:pt x="385" y="1423"/>
                    </a:lnTo>
                    <a:lnTo>
                      <a:pt x="389" y="1433"/>
                    </a:lnTo>
                    <a:lnTo>
                      <a:pt x="402" y="1456"/>
                    </a:lnTo>
                    <a:lnTo>
                      <a:pt x="406" y="1466"/>
                    </a:lnTo>
                    <a:lnTo>
                      <a:pt x="410" y="1480"/>
                    </a:lnTo>
                    <a:lnTo>
                      <a:pt x="419" y="1489"/>
                    </a:lnTo>
                    <a:lnTo>
                      <a:pt x="423" y="1503"/>
                    </a:lnTo>
                    <a:lnTo>
                      <a:pt x="436" y="1527"/>
                    </a:lnTo>
                    <a:lnTo>
                      <a:pt x="444" y="1537"/>
                    </a:lnTo>
                    <a:lnTo>
                      <a:pt x="453" y="1551"/>
                    </a:lnTo>
                    <a:lnTo>
                      <a:pt x="440" y="1551"/>
                    </a:lnTo>
                    <a:lnTo>
                      <a:pt x="427" y="1551"/>
                    </a:lnTo>
                    <a:lnTo>
                      <a:pt x="406" y="1551"/>
                    </a:lnTo>
                    <a:lnTo>
                      <a:pt x="397" y="1551"/>
                    </a:lnTo>
                    <a:lnTo>
                      <a:pt x="385" y="1551"/>
                    </a:lnTo>
                    <a:lnTo>
                      <a:pt x="363" y="1551"/>
                    </a:lnTo>
                    <a:lnTo>
                      <a:pt x="355" y="1546"/>
                    </a:lnTo>
                    <a:lnTo>
                      <a:pt x="346" y="1546"/>
                    </a:lnTo>
                    <a:lnTo>
                      <a:pt x="333" y="1546"/>
                    </a:lnTo>
                    <a:lnTo>
                      <a:pt x="325" y="1541"/>
                    </a:lnTo>
                    <a:lnTo>
                      <a:pt x="312" y="1541"/>
                    </a:lnTo>
                    <a:lnTo>
                      <a:pt x="303" y="1537"/>
                    </a:lnTo>
                    <a:lnTo>
                      <a:pt x="295" y="1532"/>
                    </a:lnTo>
                    <a:lnTo>
                      <a:pt x="282" y="1532"/>
                    </a:lnTo>
                    <a:lnTo>
                      <a:pt x="269" y="1527"/>
                    </a:lnTo>
                    <a:lnTo>
                      <a:pt x="256" y="1518"/>
                    </a:lnTo>
                    <a:lnTo>
                      <a:pt x="248" y="1518"/>
                    </a:lnTo>
                    <a:lnTo>
                      <a:pt x="239" y="1513"/>
                    </a:lnTo>
                    <a:lnTo>
                      <a:pt x="226" y="1503"/>
                    </a:lnTo>
                    <a:lnTo>
                      <a:pt x="218" y="1503"/>
                    </a:lnTo>
                    <a:lnTo>
                      <a:pt x="213" y="1499"/>
                    </a:lnTo>
                    <a:lnTo>
                      <a:pt x="205" y="1494"/>
                    </a:lnTo>
                    <a:lnTo>
                      <a:pt x="201" y="1489"/>
                    </a:lnTo>
                    <a:lnTo>
                      <a:pt x="192" y="1485"/>
                    </a:lnTo>
                    <a:lnTo>
                      <a:pt x="188" y="1480"/>
                    </a:lnTo>
                    <a:lnTo>
                      <a:pt x="175" y="1470"/>
                    </a:lnTo>
                    <a:lnTo>
                      <a:pt x="166" y="1461"/>
                    </a:lnTo>
                    <a:lnTo>
                      <a:pt x="158" y="1456"/>
                    </a:lnTo>
                    <a:lnTo>
                      <a:pt x="149" y="1447"/>
                    </a:lnTo>
                    <a:lnTo>
                      <a:pt x="141" y="1437"/>
                    </a:lnTo>
                    <a:lnTo>
                      <a:pt x="132" y="1428"/>
                    </a:lnTo>
                    <a:lnTo>
                      <a:pt x="124" y="1423"/>
                    </a:lnTo>
                    <a:lnTo>
                      <a:pt x="115" y="1414"/>
                    </a:lnTo>
                    <a:lnTo>
                      <a:pt x="111" y="1404"/>
                    </a:lnTo>
                    <a:lnTo>
                      <a:pt x="102" y="1395"/>
                    </a:lnTo>
                    <a:lnTo>
                      <a:pt x="94" y="1385"/>
                    </a:lnTo>
                    <a:lnTo>
                      <a:pt x="89" y="1376"/>
                    </a:lnTo>
                    <a:lnTo>
                      <a:pt x="81" y="1362"/>
                    </a:lnTo>
                    <a:lnTo>
                      <a:pt x="77" y="1352"/>
                    </a:lnTo>
                    <a:lnTo>
                      <a:pt x="72" y="1343"/>
                    </a:lnTo>
                    <a:lnTo>
                      <a:pt x="64" y="1333"/>
                    </a:lnTo>
                    <a:lnTo>
                      <a:pt x="59" y="1319"/>
                    </a:lnTo>
                    <a:lnTo>
                      <a:pt x="55" y="1310"/>
                    </a:lnTo>
                    <a:lnTo>
                      <a:pt x="51" y="1300"/>
                    </a:lnTo>
                    <a:lnTo>
                      <a:pt x="47" y="1286"/>
                    </a:lnTo>
                    <a:lnTo>
                      <a:pt x="38" y="1277"/>
                    </a:lnTo>
                    <a:lnTo>
                      <a:pt x="38" y="1262"/>
                    </a:lnTo>
                    <a:lnTo>
                      <a:pt x="34" y="1253"/>
                    </a:lnTo>
                    <a:lnTo>
                      <a:pt x="29" y="1239"/>
                    </a:lnTo>
                    <a:lnTo>
                      <a:pt x="25" y="1229"/>
                    </a:lnTo>
                    <a:lnTo>
                      <a:pt x="21" y="1215"/>
                    </a:lnTo>
                    <a:lnTo>
                      <a:pt x="17" y="1201"/>
                    </a:lnTo>
                    <a:lnTo>
                      <a:pt x="17" y="1187"/>
                    </a:lnTo>
                    <a:lnTo>
                      <a:pt x="12" y="1177"/>
                    </a:lnTo>
                    <a:lnTo>
                      <a:pt x="12" y="1163"/>
                    </a:lnTo>
                    <a:lnTo>
                      <a:pt x="8" y="1149"/>
                    </a:lnTo>
                    <a:lnTo>
                      <a:pt x="8" y="1135"/>
                    </a:lnTo>
                    <a:lnTo>
                      <a:pt x="4" y="1121"/>
                    </a:lnTo>
                    <a:lnTo>
                      <a:pt x="4" y="1106"/>
                    </a:lnTo>
                    <a:lnTo>
                      <a:pt x="4" y="1097"/>
                    </a:lnTo>
                    <a:lnTo>
                      <a:pt x="4" y="1083"/>
                    </a:lnTo>
                    <a:lnTo>
                      <a:pt x="0" y="1069"/>
                    </a:lnTo>
                    <a:lnTo>
                      <a:pt x="0" y="1054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07"/>
                    </a:lnTo>
                    <a:lnTo>
                      <a:pt x="0" y="993"/>
                    </a:lnTo>
                    <a:lnTo>
                      <a:pt x="4" y="979"/>
                    </a:lnTo>
                    <a:lnTo>
                      <a:pt x="4" y="965"/>
                    </a:lnTo>
                    <a:lnTo>
                      <a:pt x="4" y="950"/>
                    </a:lnTo>
                    <a:lnTo>
                      <a:pt x="8" y="922"/>
                    </a:lnTo>
                    <a:lnTo>
                      <a:pt x="8" y="903"/>
                    </a:lnTo>
                    <a:lnTo>
                      <a:pt x="12" y="889"/>
                    </a:lnTo>
                    <a:lnTo>
                      <a:pt x="12" y="875"/>
                    </a:lnTo>
                    <a:lnTo>
                      <a:pt x="17" y="861"/>
                    </a:lnTo>
                    <a:lnTo>
                      <a:pt x="21" y="827"/>
                    </a:lnTo>
                    <a:lnTo>
                      <a:pt x="25" y="813"/>
                    </a:lnTo>
                    <a:lnTo>
                      <a:pt x="29" y="799"/>
                    </a:lnTo>
                    <a:lnTo>
                      <a:pt x="34" y="785"/>
                    </a:lnTo>
                    <a:lnTo>
                      <a:pt x="38" y="766"/>
                    </a:lnTo>
                    <a:lnTo>
                      <a:pt x="47" y="738"/>
                    </a:lnTo>
                    <a:lnTo>
                      <a:pt x="51" y="719"/>
                    </a:lnTo>
                    <a:lnTo>
                      <a:pt x="55" y="705"/>
                    </a:lnTo>
                    <a:lnTo>
                      <a:pt x="59" y="690"/>
                    </a:lnTo>
                    <a:lnTo>
                      <a:pt x="68" y="676"/>
                    </a:lnTo>
                    <a:lnTo>
                      <a:pt x="77" y="643"/>
                    </a:lnTo>
                    <a:lnTo>
                      <a:pt x="85" y="629"/>
                    </a:lnTo>
                    <a:lnTo>
                      <a:pt x="89" y="615"/>
                    </a:lnTo>
                    <a:lnTo>
                      <a:pt x="98" y="601"/>
                    </a:lnTo>
                    <a:lnTo>
                      <a:pt x="102" y="586"/>
                    </a:lnTo>
                    <a:lnTo>
                      <a:pt x="111" y="572"/>
                    </a:lnTo>
                    <a:lnTo>
                      <a:pt x="115" y="558"/>
                    </a:lnTo>
                    <a:lnTo>
                      <a:pt x="124" y="544"/>
                    </a:lnTo>
                    <a:lnTo>
                      <a:pt x="132" y="530"/>
                    </a:lnTo>
                    <a:lnTo>
                      <a:pt x="136" y="515"/>
                    </a:lnTo>
                    <a:lnTo>
                      <a:pt x="145" y="501"/>
                    </a:lnTo>
                    <a:lnTo>
                      <a:pt x="154" y="487"/>
                    </a:lnTo>
                    <a:lnTo>
                      <a:pt x="162" y="473"/>
                    </a:lnTo>
                    <a:lnTo>
                      <a:pt x="171" y="459"/>
                    </a:lnTo>
                    <a:lnTo>
                      <a:pt x="179" y="445"/>
                    </a:lnTo>
                    <a:lnTo>
                      <a:pt x="183" y="430"/>
                    </a:lnTo>
                    <a:lnTo>
                      <a:pt x="196" y="416"/>
                    </a:lnTo>
                    <a:lnTo>
                      <a:pt x="209" y="397"/>
                    </a:lnTo>
                    <a:lnTo>
                      <a:pt x="218" y="383"/>
                    </a:lnTo>
                    <a:lnTo>
                      <a:pt x="226" y="374"/>
                    </a:lnTo>
                    <a:lnTo>
                      <a:pt x="231" y="364"/>
                    </a:lnTo>
                    <a:lnTo>
                      <a:pt x="239" y="350"/>
                    </a:lnTo>
                    <a:lnTo>
                      <a:pt x="256" y="331"/>
                    </a:lnTo>
                    <a:lnTo>
                      <a:pt x="273" y="312"/>
                    </a:lnTo>
                    <a:lnTo>
                      <a:pt x="286" y="293"/>
                    </a:lnTo>
                    <a:lnTo>
                      <a:pt x="295" y="284"/>
                    </a:lnTo>
                    <a:lnTo>
                      <a:pt x="303" y="274"/>
                    </a:lnTo>
                    <a:lnTo>
                      <a:pt x="320" y="255"/>
                    </a:lnTo>
                    <a:lnTo>
                      <a:pt x="337" y="237"/>
                    </a:lnTo>
                    <a:lnTo>
                      <a:pt x="355" y="218"/>
                    </a:lnTo>
                    <a:lnTo>
                      <a:pt x="372" y="203"/>
                    </a:lnTo>
                    <a:lnTo>
                      <a:pt x="389" y="185"/>
                    </a:lnTo>
                    <a:lnTo>
                      <a:pt x="410" y="170"/>
                    </a:lnTo>
                    <a:lnTo>
                      <a:pt x="419" y="166"/>
                    </a:lnTo>
                    <a:lnTo>
                      <a:pt x="427" y="156"/>
                    </a:lnTo>
                    <a:lnTo>
                      <a:pt x="444" y="142"/>
                    </a:lnTo>
                    <a:lnTo>
                      <a:pt x="462" y="128"/>
                    </a:lnTo>
                    <a:lnTo>
                      <a:pt x="483" y="114"/>
                    </a:lnTo>
                    <a:lnTo>
                      <a:pt x="500" y="104"/>
                    </a:lnTo>
                    <a:lnTo>
                      <a:pt x="517" y="90"/>
                    </a:lnTo>
                    <a:lnTo>
                      <a:pt x="526" y="85"/>
                    </a:lnTo>
                    <a:lnTo>
                      <a:pt x="539" y="81"/>
                    </a:lnTo>
                    <a:lnTo>
                      <a:pt x="556" y="71"/>
                    </a:lnTo>
                    <a:lnTo>
                      <a:pt x="564" y="66"/>
                    </a:lnTo>
                    <a:lnTo>
                      <a:pt x="573" y="62"/>
                    </a:lnTo>
                    <a:lnTo>
                      <a:pt x="594" y="52"/>
                    </a:lnTo>
                    <a:lnTo>
                      <a:pt x="611" y="43"/>
                    </a:lnTo>
                    <a:lnTo>
                      <a:pt x="628" y="33"/>
                    </a:lnTo>
                    <a:lnTo>
                      <a:pt x="650" y="29"/>
                    </a:lnTo>
                    <a:lnTo>
                      <a:pt x="667" y="24"/>
                    </a:lnTo>
                    <a:lnTo>
                      <a:pt x="675" y="19"/>
                    </a:lnTo>
                    <a:lnTo>
                      <a:pt x="684" y="19"/>
                    </a:lnTo>
                    <a:lnTo>
                      <a:pt x="705" y="10"/>
                    </a:lnTo>
                    <a:lnTo>
                      <a:pt x="722" y="10"/>
                    </a:lnTo>
                    <a:lnTo>
                      <a:pt x="740" y="5"/>
                    </a:lnTo>
                    <a:lnTo>
                      <a:pt x="761" y="0"/>
                    </a:lnTo>
                    <a:lnTo>
                      <a:pt x="778" y="0"/>
                    </a:lnTo>
                    <a:lnTo>
                      <a:pt x="795" y="0"/>
                    </a:lnTo>
                    <a:lnTo>
                      <a:pt x="812" y="0"/>
                    </a:lnTo>
                    <a:lnTo>
                      <a:pt x="829" y="0"/>
                    </a:lnTo>
                    <a:lnTo>
                      <a:pt x="821" y="10"/>
                    </a:lnTo>
                    <a:lnTo>
                      <a:pt x="812" y="24"/>
                    </a:lnTo>
                    <a:lnTo>
                      <a:pt x="804" y="38"/>
                    </a:lnTo>
                    <a:lnTo>
                      <a:pt x="791" y="57"/>
                    </a:lnTo>
                    <a:lnTo>
                      <a:pt x="770" y="90"/>
                    </a:lnTo>
                    <a:lnTo>
                      <a:pt x="744" y="128"/>
                    </a:lnTo>
                    <a:lnTo>
                      <a:pt x="714" y="170"/>
                    </a:lnTo>
                    <a:lnTo>
                      <a:pt x="684" y="213"/>
                    </a:lnTo>
                    <a:lnTo>
                      <a:pt x="654" y="260"/>
                    </a:lnTo>
                    <a:lnTo>
                      <a:pt x="637" y="284"/>
                    </a:lnTo>
                    <a:lnTo>
                      <a:pt x="620" y="312"/>
                    </a:lnTo>
                    <a:lnTo>
                      <a:pt x="607" y="336"/>
                    </a:lnTo>
                    <a:lnTo>
                      <a:pt x="590" y="364"/>
                    </a:lnTo>
                    <a:lnTo>
                      <a:pt x="573" y="388"/>
                    </a:lnTo>
                    <a:lnTo>
                      <a:pt x="556" y="416"/>
                    </a:lnTo>
                    <a:lnTo>
                      <a:pt x="539" y="445"/>
                    </a:lnTo>
                    <a:lnTo>
                      <a:pt x="526" y="478"/>
                    </a:lnTo>
                    <a:lnTo>
                      <a:pt x="509" y="506"/>
                    </a:lnTo>
                    <a:lnTo>
                      <a:pt x="491" y="534"/>
                    </a:lnTo>
                    <a:lnTo>
                      <a:pt x="479" y="567"/>
                    </a:lnTo>
                    <a:lnTo>
                      <a:pt x="462" y="596"/>
                    </a:lnTo>
                    <a:lnTo>
                      <a:pt x="449" y="629"/>
                    </a:lnTo>
                    <a:lnTo>
                      <a:pt x="440" y="643"/>
                    </a:lnTo>
                    <a:lnTo>
                      <a:pt x="436" y="662"/>
                    </a:lnTo>
                    <a:lnTo>
                      <a:pt x="427" y="676"/>
                    </a:lnTo>
                    <a:lnTo>
                      <a:pt x="423" y="695"/>
                    </a:lnTo>
                    <a:lnTo>
                      <a:pt x="414" y="709"/>
                    </a:lnTo>
                    <a:lnTo>
                      <a:pt x="410" y="728"/>
                    </a:lnTo>
                    <a:lnTo>
                      <a:pt x="397" y="761"/>
                    </a:lnTo>
                    <a:lnTo>
                      <a:pt x="393" y="775"/>
                    </a:lnTo>
                    <a:lnTo>
                      <a:pt x="389" y="794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356"/>
              <p:cNvSpPr>
                <a:spLocks noChangeAspect="1"/>
              </p:cNvSpPr>
              <p:nvPr/>
            </p:nvSpPr>
            <p:spPr bwMode="auto">
              <a:xfrm>
                <a:off x="2104" y="453"/>
                <a:ext cx="812" cy="1560"/>
              </a:xfrm>
              <a:custGeom>
                <a:avLst/>
                <a:gdLst>
                  <a:gd name="T0" fmla="*/ 337 w 812"/>
                  <a:gd name="T1" fmla="*/ 832 h 1560"/>
                  <a:gd name="T2" fmla="*/ 325 w 812"/>
                  <a:gd name="T3" fmla="*/ 903 h 1560"/>
                  <a:gd name="T4" fmla="*/ 316 w 812"/>
                  <a:gd name="T5" fmla="*/ 950 h 1560"/>
                  <a:gd name="T6" fmla="*/ 308 w 812"/>
                  <a:gd name="T7" fmla="*/ 1021 h 1560"/>
                  <a:gd name="T8" fmla="*/ 308 w 812"/>
                  <a:gd name="T9" fmla="*/ 1092 h 1560"/>
                  <a:gd name="T10" fmla="*/ 308 w 812"/>
                  <a:gd name="T11" fmla="*/ 1139 h 1560"/>
                  <a:gd name="T12" fmla="*/ 320 w 812"/>
                  <a:gd name="T13" fmla="*/ 1224 h 1560"/>
                  <a:gd name="T14" fmla="*/ 329 w 812"/>
                  <a:gd name="T15" fmla="*/ 1276 h 1560"/>
                  <a:gd name="T16" fmla="*/ 355 w 812"/>
                  <a:gd name="T17" fmla="*/ 1361 h 1560"/>
                  <a:gd name="T18" fmla="*/ 376 w 812"/>
                  <a:gd name="T19" fmla="*/ 1413 h 1560"/>
                  <a:gd name="T20" fmla="*/ 406 w 812"/>
                  <a:gd name="T21" fmla="*/ 1475 h 1560"/>
                  <a:gd name="T22" fmla="*/ 440 w 812"/>
                  <a:gd name="T23" fmla="*/ 1536 h 1560"/>
                  <a:gd name="T24" fmla="*/ 423 w 812"/>
                  <a:gd name="T25" fmla="*/ 1560 h 1560"/>
                  <a:gd name="T26" fmla="*/ 372 w 812"/>
                  <a:gd name="T27" fmla="*/ 1560 h 1560"/>
                  <a:gd name="T28" fmla="*/ 320 w 812"/>
                  <a:gd name="T29" fmla="*/ 1550 h 1560"/>
                  <a:gd name="T30" fmla="*/ 282 w 812"/>
                  <a:gd name="T31" fmla="*/ 1541 h 1560"/>
                  <a:gd name="T32" fmla="*/ 248 w 812"/>
                  <a:gd name="T33" fmla="*/ 1527 h 1560"/>
                  <a:gd name="T34" fmla="*/ 205 w 812"/>
                  <a:gd name="T35" fmla="*/ 1503 h 1560"/>
                  <a:gd name="T36" fmla="*/ 171 w 812"/>
                  <a:gd name="T37" fmla="*/ 1475 h 1560"/>
                  <a:gd name="T38" fmla="*/ 136 w 812"/>
                  <a:gd name="T39" fmla="*/ 1446 h 1560"/>
                  <a:gd name="T40" fmla="*/ 106 w 812"/>
                  <a:gd name="T41" fmla="*/ 1408 h 1560"/>
                  <a:gd name="T42" fmla="*/ 81 w 812"/>
                  <a:gd name="T43" fmla="*/ 1371 h 1560"/>
                  <a:gd name="T44" fmla="*/ 55 w 812"/>
                  <a:gd name="T45" fmla="*/ 1328 h 1560"/>
                  <a:gd name="T46" fmla="*/ 38 w 812"/>
                  <a:gd name="T47" fmla="*/ 1281 h 1560"/>
                  <a:gd name="T48" fmla="*/ 21 w 812"/>
                  <a:gd name="T49" fmla="*/ 1234 h 1560"/>
                  <a:gd name="T50" fmla="*/ 12 w 812"/>
                  <a:gd name="T51" fmla="*/ 1182 h 1560"/>
                  <a:gd name="T52" fmla="*/ 4 w 812"/>
                  <a:gd name="T53" fmla="*/ 1125 h 1560"/>
                  <a:gd name="T54" fmla="*/ 0 w 812"/>
                  <a:gd name="T55" fmla="*/ 1073 h 1560"/>
                  <a:gd name="T56" fmla="*/ 0 w 812"/>
                  <a:gd name="T57" fmla="*/ 997 h 1560"/>
                  <a:gd name="T58" fmla="*/ 8 w 812"/>
                  <a:gd name="T59" fmla="*/ 926 h 1560"/>
                  <a:gd name="T60" fmla="*/ 21 w 812"/>
                  <a:gd name="T61" fmla="*/ 851 h 1560"/>
                  <a:gd name="T62" fmla="*/ 34 w 812"/>
                  <a:gd name="T63" fmla="*/ 789 h 1560"/>
                  <a:gd name="T64" fmla="*/ 51 w 812"/>
                  <a:gd name="T65" fmla="*/ 723 h 1560"/>
                  <a:gd name="T66" fmla="*/ 81 w 812"/>
                  <a:gd name="T67" fmla="*/ 647 h 1560"/>
                  <a:gd name="T68" fmla="*/ 102 w 812"/>
                  <a:gd name="T69" fmla="*/ 591 h 1560"/>
                  <a:gd name="T70" fmla="*/ 132 w 812"/>
                  <a:gd name="T71" fmla="*/ 534 h 1560"/>
                  <a:gd name="T72" fmla="*/ 162 w 812"/>
                  <a:gd name="T73" fmla="*/ 477 h 1560"/>
                  <a:gd name="T74" fmla="*/ 201 w 812"/>
                  <a:gd name="T75" fmla="*/ 416 h 1560"/>
                  <a:gd name="T76" fmla="*/ 248 w 812"/>
                  <a:gd name="T77" fmla="*/ 350 h 1560"/>
                  <a:gd name="T78" fmla="*/ 295 w 812"/>
                  <a:gd name="T79" fmla="*/ 293 h 1560"/>
                  <a:gd name="T80" fmla="*/ 363 w 812"/>
                  <a:gd name="T81" fmla="*/ 222 h 1560"/>
                  <a:gd name="T82" fmla="*/ 414 w 812"/>
                  <a:gd name="T83" fmla="*/ 175 h 1560"/>
                  <a:gd name="T84" fmla="*/ 487 w 812"/>
                  <a:gd name="T85" fmla="*/ 118 h 1560"/>
                  <a:gd name="T86" fmla="*/ 543 w 812"/>
                  <a:gd name="T87" fmla="*/ 85 h 1560"/>
                  <a:gd name="T88" fmla="*/ 598 w 812"/>
                  <a:gd name="T89" fmla="*/ 56 h 1560"/>
                  <a:gd name="T90" fmla="*/ 654 w 812"/>
                  <a:gd name="T91" fmla="*/ 33 h 1560"/>
                  <a:gd name="T92" fmla="*/ 705 w 812"/>
                  <a:gd name="T93" fmla="*/ 14 h 1560"/>
                  <a:gd name="T94" fmla="*/ 744 w 812"/>
                  <a:gd name="T95" fmla="*/ 9 h 1560"/>
                  <a:gd name="T96" fmla="*/ 812 w 812"/>
                  <a:gd name="T97" fmla="*/ 0 h 1560"/>
                  <a:gd name="T98" fmla="*/ 774 w 812"/>
                  <a:gd name="T99" fmla="*/ 56 h 1560"/>
                  <a:gd name="T100" fmla="*/ 641 w 812"/>
                  <a:gd name="T101" fmla="*/ 231 h 1560"/>
                  <a:gd name="T102" fmla="*/ 573 w 812"/>
                  <a:gd name="T103" fmla="*/ 331 h 1560"/>
                  <a:gd name="T104" fmla="*/ 504 w 812"/>
                  <a:gd name="T105" fmla="*/ 439 h 1560"/>
                  <a:gd name="T106" fmla="*/ 466 w 812"/>
                  <a:gd name="T107" fmla="*/ 515 h 1560"/>
                  <a:gd name="T108" fmla="*/ 427 w 812"/>
                  <a:gd name="T109" fmla="*/ 591 h 1560"/>
                  <a:gd name="T110" fmla="*/ 385 w 812"/>
                  <a:gd name="T111" fmla="*/ 685 h 1560"/>
                  <a:gd name="T112" fmla="*/ 359 w 812"/>
                  <a:gd name="T113" fmla="*/ 770 h 15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12"/>
                  <a:gd name="T172" fmla="*/ 0 h 1560"/>
                  <a:gd name="T173" fmla="*/ 812 w 812"/>
                  <a:gd name="T174" fmla="*/ 1560 h 15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12" h="1560">
                    <a:moveTo>
                      <a:pt x="350" y="784"/>
                    </a:moveTo>
                    <a:lnTo>
                      <a:pt x="350" y="784"/>
                    </a:lnTo>
                    <a:lnTo>
                      <a:pt x="346" y="808"/>
                    </a:lnTo>
                    <a:lnTo>
                      <a:pt x="337" y="832"/>
                    </a:lnTo>
                    <a:lnTo>
                      <a:pt x="333" y="855"/>
                    </a:lnTo>
                    <a:lnTo>
                      <a:pt x="333" y="865"/>
                    </a:lnTo>
                    <a:lnTo>
                      <a:pt x="329" y="879"/>
                    </a:lnTo>
                    <a:lnTo>
                      <a:pt x="325" y="903"/>
                    </a:lnTo>
                    <a:lnTo>
                      <a:pt x="320" y="912"/>
                    </a:lnTo>
                    <a:lnTo>
                      <a:pt x="320" y="926"/>
                    </a:lnTo>
                    <a:lnTo>
                      <a:pt x="316" y="936"/>
                    </a:lnTo>
                    <a:lnTo>
                      <a:pt x="316" y="950"/>
                    </a:lnTo>
                    <a:lnTo>
                      <a:pt x="312" y="974"/>
                    </a:lnTo>
                    <a:lnTo>
                      <a:pt x="312" y="997"/>
                    </a:lnTo>
                    <a:lnTo>
                      <a:pt x="308" y="1007"/>
                    </a:lnTo>
                    <a:lnTo>
                      <a:pt x="308" y="1021"/>
                    </a:lnTo>
                    <a:lnTo>
                      <a:pt x="308" y="1044"/>
                    </a:lnTo>
                    <a:lnTo>
                      <a:pt x="308" y="1054"/>
                    </a:lnTo>
                    <a:lnTo>
                      <a:pt x="308" y="1068"/>
                    </a:lnTo>
                    <a:lnTo>
                      <a:pt x="308" y="1092"/>
                    </a:lnTo>
                    <a:lnTo>
                      <a:pt x="308" y="1106"/>
                    </a:lnTo>
                    <a:lnTo>
                      <a:pt x="308" y="1115"/>
                    </a:lnTo>
                    <a:lnTo>
                      <a:pt x="308" y="1130"/>
                    </a:lnTo>
                    <a:lnTo>
                      <a:pt x="308" y="1139"/>
                    </a:lnTo>
                    <a:lnTo>
                      <a:pt x="312" y="1167"/>
                    </a:lnTo>
                    <a:lnTo>
                      <a:pt x="312" y="1191"/>
                    </a:lnTo>
                    <a:lnTo>
                      <a:pt x="316" y="1215"/>
                    </a:lnTo>
                    <a:lnTo>
                      <a:pt x="320" y="1224"/>
                    </a:lnTo>
                    <a:lnTo>
                      <a:pt x="320" y="1238"/>
                    </a:lnTo>
                    <a:lnTo>
                      <a:pt x="325" y="1252"/>
                    </a:lnTo>
                    <a:lnTo>
                      <a:pt x="325" y="1262"/>
                    </a:lnTo>
                    <a:lnTo>
                      <a:pt x="329" y="1276"/>
                    </a:lnTo>
                    <a:lnTo>
                      <a:pt x="333" y="1286"/>
                    </a:lnTo>
                    <a:lnTo>
                      <a:pt x="337" y="1314"/>
                    </a:lnTo>
                    <a:lnTo>
                      <a:pt x="346" y="1338"/>
                    </a:lnTo>
                    <a:lnTo>
                      <a:pt x="355" y="1361"/>
                    </a:lnTo>
                    <a:lnTo>
                      <a:pt x="359" y="1375"/>
                    </a:lnTo>
                    <a:lnTo>
                      <a:pt x="363" y="1385"/>
                    </a:lnTo>
                    <a:lnTo>
                      <a:pt x="367" y="1399"/>
                    </a:lnTo>
                    <a:lnTo>
                      <a:pt x="376" y="1413"/>
                    </a:lnTo>
                    <a:lnTo>
                      <a:pt x="385" y="1437"/>
                    </a:lnTo>
                    <a:lnTo>
                      <a:pt x="393" y="1446"/>
                    </a:lnTo>
                    <a:lnTo>
                      <a:pt x="397" y="1460"/>
                    </a:lnTo>
                    <a:lnTo>
                      <a:pt x="406" y="1475"/>
                    </a:lnTo>
                    <a:lnTo>
                      <a:pt x="410" y="1484"/>
                    </a:lnTo>
                    <a:lnTo>
                      <a:pt x="423" y="1508"/>
                    </a:lnTo>
                    <a:lnTo>
                      <a:pt x="432" y="1522"/>
                    </a:lnTo>
                    <a:lnTo>
                      <a:pt x="440" y="1536"/>
                    </a:lnTo>
                    <a:lnTo>
                      <a:pt x="449" y="1546"/>
                    </a:lnTo>
                    <a:lnTo>
                      <a:pt x="457" y="1560"/>
                    </a:lnTo>
                    <a:lnTo>
                      <a:pt x="436" y="1560"/>
                    </a:lnTo>
                    <a:lnTo>
                      <a:pt x="423" y="1560"/>
                    </a:lnTo>
                    <a:lnTo>
                      <a:pt x="414" y="1560"/>
                    </a:lnTo>
                    <a:lnTo>
                      <a:pt x="393" y="1560"/>
                    </a:lnTo>
                    <a:lnTo>
                      <a:pt x="380" y="1560"/>
                    </a:lnTo>
                    <a:lnTo>
                      <a:pt x="372" y="1560"/>
                    </a:lnTo>
                    <a:lnTo>
                      <a:pt x="359" y="1560"/>
                    </a:lnTo>
                    <a:lnTo>
                      <a:pt x="350" y="1555"/>
                    </a:lnTo>
                    <a:lnTo>
                      <a:pt x="329" y="1555"/>
                    </a:lnTo>
                    <a:lnTo>
                      <a:pt x="320" y="1550"/>
                    </a:lnTo>
                    <a:lnTo>
                      <a:pt x="308" y="1550"/>
                    </a:lnTo>
                    <a:lnTo>
                      <a:pt x="299" y="1546"/>
                    </a:lnTo>
                    <a:lnTo>
                      <a:pt x="290" y="1541"/>
                    </a:lnTo>
                    <a:lnTo>
                      <a:pt x="282" y="1541"/>
                    </a:lnTo>
                    <a:lnTo>
                      <a:pt x="273" y="1536"/>
                    </a:lnTo>
                    <a:lnTo>
                      <a:pt x="269" y="1536"/>
                    </a:lnTo>
                    <a:lnTo>
                      <a:pt x="260" y="1531"/>
                    </a:lnTo>
                    <a:lnTo>
                      <a:pt x="248" y="1527"/>
                    </a:lnTo>
                    <a:lnTo>
                      <a:pt x="231" y="1517"/>
                    </a:lnTo>
                    <a:lnTo>
                      <a:pt x="218" y="1512"/>
                    </a:lnTo>
                    <a:lnTo>
                      <a:pt x="209" y="1508"/>
                    </a:lnTo>
                    <a:lnTo>
                      <a:pt x="205" y="1503"/>
                    </a:lnTo>
                    <a:lnTo>
                      <a:pt x="192" y="1494"/>
                    </a:lnTo>
                    <a:lnTo>
                      <a:pt x="183" y="1489"/>
                    </a:lnTo>
                    <a:lnTo>
                      <a:pt x="179" y="1484"/>
                    </a:lnTo>
                    <a:lnTo>
                      <a:pt x="171" y="1475"/>
                    </a:lnTo>
                    <a:lnTo>
                      <a:pt x="162" y="1470"/>
                    </a:lnTo>
                    <a:lnTo>
                      <a:pt x="154" y="1460"/>
                    </a:lnTo>
                    <a:lnTo>
                      <a:pt x="145" y="1451"/>
                    </a:lnTo>
                    <a:lnTo>
                      <a:pt x="136" y="1446"/>
                    </a:lnTo>
                    <a:lnTo>
                      <a:pt x="128" y="1437"/>
                    </a:lnTo>
                    <a:lnTo>
                      <a:pt x="119" y="1427"/>
                    </a:lnTo>
                    <a:lnTo>
                      <a:pt x="111" y="1418"/>
                    </a:lnTo>
                    <a:lnTo>
                      <a:pt x="106" y="1408"/>
                    </a:lnTo>
                    <a:lnTo>
                      <a:pt x="98" y="1399"/>
                    </a:lnTo>
                    <a:lnTo>
                      <a:pt x="94" y="1390"/>
                    </a:lnTo>
                    <a:lnTo>
                      <a:pt x="85" y="1380"/>
                    </a:lnTo>
                    <a:lnTo>
                      <a:pt x="81" y="1371"/>
                    </a:lnTo>
                    <a:lnTo>
                      <a:pt x="72" y="1361"/>
                    </a:lnTo>
                    <a:lnTo>
                      <a:pt x="68" y="1347"/>
                    </a:lnTo>
                    <a:lnTo>
                      <a:pt x="64" y="1338"/>
                    </a:lnTo>
                    <a:lnTo>
                      <a:pt x="55" y="1328"/>
                    </a:lnTo>
                    <a:lnTo>
                      <a:pt x="51" y="1314"/>
                    </a:lnTo>
                    <a:lnTo>
                      <a:pt x="47" y="1304"/>
                    </a:lnTo>
                    <a:lnTo>
                      <a:pt x="42" y="1290"/>
                    </a:lnTo>
                    <a:lnTo>
                      <a:pt x="38" y="1281"/>
                    </a:lnTo>
                    <a:lnTo>
                      <a:pt x="34" y="1267"/>
                    </a:lnTo>
                    <a:lnTo>
                      <a:pt x="29" y="1257"/>
                    </a:lnTo>
                    <a:lnTo>
                      <a:pt x="25" y="1243"/>
                    </a:lnTo>
                    <a:lnTo>
                      <a:pt x="21" y="1234"/>
                    </a:lnTo>
                    <a:lnTo>
                      <a:pt x="21" y="1219"/>
                    </a:lnTo>
                    <a:lnTo>
                      <a:pt x="17" y="1205"/>
                    </a:lnTo>
                    <a:lnTo>
                      <a:pt x="12" y="1196"/>
                    </a:lnTo>
                    <a:lnTo>
                      <a:pt x="12" y="1182"/>
                    </a:lnTo>
                    <a:lnTo>
                      <a:pt x="8" y="1167"/>
                    </a:lnTo>
                    <a:lnTo>
                      <a:pt x="8" y="1153"/>
                    </a:lnTo>
                    <a:lnTo>
                      <a:pt x="4" y="1139"/>
                    </a:lnTo>
                    <a:lnTo>
                      <a:pt x="4" y="1125"/>
                    </a:lnTo>
                    <a:lnTo>
                      <a:pt x="4" y="1115"/>
                    </a:lnTo>
                    <a:lnTo>
                      <a:pt x="4" y="1101"/>
                    </a:lnTo>
                    <a:lnTo>
                      <a:pt x="0" y="1087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30"/>
                    </a:lnTo>
                    <a:lnTo>
                      <a:pt x="0" y="1011"/>
                    </a:lnTo>
                    <a:lnTo>
                      <a:pt x="0" y="997"/>
                    </a:lnTo>
                    <a:lnTo>
                      <a:pt x="4" y="983"/>
                    </a:lnTo>
                    <a:lnTo>
                      <a:pt x="4" y="969"/>
                    </a:lnTo>
                    <a:lnTo>
                      <a:pt x="4" y="940"/>
                    </a:lnTo>
                    <a:lnTo>
                      <a:pt x="8" y="926"/>
                    </a:lnTo>
                    <a:lnTo>
                      <a:pt x="8" y="907"/>
                    </a:lnTo>
                    <a:lnTo>
                      <a:pt x="12" y="893"/>
                    </a:lnTo>
                    <a:lnTo>
                      <a:pt x="12" y="879"/>
                    </a:lnTo>
                    <a:lnTo>
                      <a:pt x="21" y="851"/>
                    </a:lnTo>
                    <a:lnTo>
                      <a:pt x="21" y="832"/>
                    </a:lnTo>
                    <a:lnTo>
                      <a:pt x="25" y="818"/>
                    </a:lnTo>
                    <a:lnTo>
                      <a:pt x="29" y="803"/>
                    </a:lnTo>
                    <a:lnTo>
                      <a:pt x="34" y="789"/>
                    </a:lnTo>
                    <a:lnTo>
                      <a:pt x="38" y="770"/>
                    </a:lnTo>
                    <a:lnTo>
                      <a:pt x="42" y="756"/>
                    </a:lnTo>
                    <a:lnTo>
                      <a:pt x="47" y="742"/>
                    </a:lnTo>
                    <a:lnTo>
                      <a:pt x="51" y="723"/>
                    </a:lnTo>
                    <a:lnTo>
                      <a:pt x="55" y="709"/>
                    </a:lnTo>
                    <a:lnTo>
                      <a:pt x="64" y="695"/>
                    </a:lnTo>
                    <a:lnTo>
                      <a:pt x="72" y="662"/>
                    </a:lnTo>
                    <a:lnTo>
                      <a:pt x="81" y="647"/>
                    </a:lnTo>
                    <a:lnTo>
                      <a:pt x="85" y="633"/>
                    </a:lnTo>
                    <a:lnTo>
                      <a:pt x="89" y="619"/>
                    </a:lnTo>
                    <a:lnTo>
                      <a:pt x="98" y="605"/>
                    </a:lnTo>
                    <a:lnTo>
                      <a:pt x="102" y="591"/>
                    </a:lnTo>
                    <a:lnTo>
                      <a:pt x="111" y="576"/>
                    </a:lnTo>
                    <a:lnTo>
                      <a:pt x="115" y="562"/>
                    </a:lnTo>
                    <a:lnTo>
                      <a:pt x="124" y="548"/>
                    </a:lnTo>
                    <a:lnTo>
                      <a:pt x="132" y="534"/>
                    </a:lnTo>
                    <a:lnTo>
                      <a:pt x="136" y="520"/>
                    </a:lnTo>
                    <a:lnTo>
                      <a:pt x="145" y="506"/>
                    </a:lnTo>
                    <a:lnTo>
                      <a:pt x="154" y="491"/>
                    </a:lnTo>
                    <a:lnTo>
                      <a:pt x="162" y="477"/>
                    </a:lnTo>
                    <a:lnTo>
                      <a:pt x="171" y="463"/>
                    </a:lnTo>
                    <a:lnTo>
                      <a:pt x="179" y="449"/>
                    </a:lnTo>
                    <a:lnTo>
                      <a:pt x="188" y="439"/>
                    </a:lnTo>
                    <a:lnTo>
                      <a:pt x="201" y="416"/>
                    </a:lnTo>
                    <a:lnTo>
                      <a:pt x="218" y="392"/>
                    </a:lnTo>
                    <a:lnTo>
                      <a:pt x="231" y="373"/>
                    </a:lnTo>
                    <a:lnTo>
                      <a:pt x="239" y="359"/>
                    </a:lnTo>
                    <a:lnTo>
                      <a:pt x="248" y="350"/>
                    </a:lnTo>
                    <a:lnTo>
                      <a:pt x="260" y="331"/>
                    </a:lnTo>
                    <a:lnTo>
                      <a:pt x="269" y="321"/>
                    </a:lnTo>
                    <a:lnTo>
                      <a:pt x="278" y="312"/>
                    </a:lnTo>
                    <a:lnTo>
                      <a:pt x="295" y="293"/>
                    </a:lnTo>
                    <a:lnTo>
                      <a:pt x="312" y="274"/>
                    </a:lnTo>
                    <a:lnTo>
                      <a:pt x="329" y="255"/>
                    </a:lnTo>
                    <a:lnTo>
                      <a:pt x="346" y="236"/>
                    </a:lnTo>
                    <a:lnTo>
                      <a:pt x="363" y="222"/>
                    </a:lnTo>
                    <a:lnTo>
                      <a:pt x="372" y="212"/>
                    </a:lnTo>
                    <a:lnTo>
                      <a:pt x="380" y="203"/>
                    </a:lnTo>
                    <a:lnTo>
                      <a:pt x="397" y="189"/>
                    </a:lnTo>
                    <a:lnTo>
                      <a:pt x="414" y="175"/>
                    </a:lnTo>
                    <a:lnTo>
                      <a:pt x="432" y="156"/>
                    </a:lnTo>
                    <a:lnTo>
                      <a:pt x="449" y="146"/>
                    </a:lnTo>
                    <a:lnTo>
                      <a:pt x="466" y="132"/>
                    </a:lnTo>
                    <a:lnTo>
                      <a:pt x="487" y="118"/>
                    </a:lnTo>
                    <a:lnTo>
                      <a:pt x="504" y="104"/>
                    </a:lnTo>
                    <a:lnTo>
                      <a:pt x="521" y="94"/>
                    </a:lnTo>
                    <a:lnTo>
                      <a:pt x="530" y="90"/>
                    </a:lnTo>
                    <a:lnTo>
                      <a:pt x="543" y="85"/>
                    </a:lnTo>
                    <a:lnTo>
                      <a:pt x="560" y="75"/>
                    </a:lnTo>
                    <a:lnTo>
                      <a:pt x="577" y="66"/>
                    </a:lnTo>
                    <a:lnTo>
                      <a:pt x="586" y="61"/>
                    </a:lnTo>
                    <a:lnTo>
                      <a:pt x="598" y="56"/>
                    </a:lnTo>
                    <a:lnTo>
                      <a:pt x="616" y="47"/>
                    </a:lnTo>
                    <a:lnTo>
                      <a:pt x="624" y="42"/>
                    </a:lnTo>
                    <a:lnTo>
                      <a:pt x="633" y="38"/>
                    </a:lnTo>
                    <a:lnTo>
                      <a:pt x="654" y="33"/>
                    </a:lnTo>
                    <a:lnTo>
                      <a:pt x="671" y="28"/>
                    </a:lnTo>
                    <a:lnTo>
                      <a:pt x="680" y="23"/>
                    </a:lnTo>
                    <a:lnTo>
                      <a:pt x="688" y="19"/>
                    </a:lnTo>
                    <a:lnTo>
                      <a:pt x="705" y="14"/>
                    </a:lnTo>
                    <a:lnTo>
                      <a:pt x="718" y="14"/>
                    </a:lnTo>
                    <a:lnTo>
                      <a:pt x="727" y="9"/>
                    </a:lnTo>
                    <a:lnTo>
                      <a:pt x="735" y="9"/>
                    </a:lnTo>
                    <a:lnTo>
                      <a:pt x="744" y="9"/>
                    </a:lnTo>
                    <a:lnTo>
                      <a:pt x="761" y="4"/>
                    </a:lnTo>
                    <a:lnTo>
                      <a:pt x="778" y="4"/>
                    </a:lnTo>
                    <a:lnTo>
                      <a:pt x="795" y="0"/>
                    </a:lnTo>
                    <a:lnTo>
                      <a:pt x="812" y="0"/>
                    </a:lnTo>
                    <a:lnTo>
                      <a:pt x="808" y="9"/>
                    </a:lnTo>
                    <a:lnTo>
                      <a:pt x="804" y="14"/>
                    </a:lnTo>
                    <a:lnTo>
                      <a:pt x="795" y="28"/>
                    </a:lnTo>
                    <a:lnTo>
                      <a:pt x="774" y="56"/>
                    </a:lnTo>
                    <a:lnTo>
                      <a:pt x="718" y="127"/>
                    </a:lnTo>
                    <a:lnTo>
                      <a:pt x="688" y="165"/>
                    </a:lnTo>
                    <a:lnTo>
                      <a:pt x="658" y="212"/>
                    </a:lnTo>
                    <a:lnTo>
                      <a:pt x="641" y="231"/>
                    </a:lnTo>
                    <a:lnTo>
                      <a:pt x="624" y="255"/>
                    </a:lnTo>
                    <a:lnTo>
                      <a:pt x="607" y="283"/>
                    </a:lnTo>
                    <a:lnTo>
                      <a:pt x="590" y="307"/>
                    </a:lnTo>
                    <a:lnTo>
                      <a:pt x="573" y="331"/>
                    </a:lnTo>
                    <a:lnTo>
                      <a:pt x="556" y="359"/>
                    </a:lnTo>
                    <a:lnTo>
                      <a:pt x="539" y="387"/>
                    </a:lnTo>
                    <a:lnTo>
                      <a:pt x="521" y="411"/>
                    </a:lnTo>
                    <a:lnTo>
                      <a:pt x="504" y="439"/>
                    </a:lnTo>
                    <a:lnTo>
                      <a:pt x="487" y="468"/>
                    </a:lnTo>
                    <a:lnTo>
                      <a:pt x="479" y="487"/>
                    </a:lnTo>
                    <a:lnTo>
                      <a:pt x="470" y="501"/>
                    </a:lnTo>
                    <a:lnTo>
                      <a:pt x="466" y="515"/>
                    </a:lnTo>
                    <a:lnTo>
                      <a:pt x="457" y="529"/>
                    </a:lnTo>
                    <a:lnTo>
                      <a:pt x="449" y="543"/>
                    </a:lnTo>
                    <a:lnTo>
                      <a:pt x="440" y="558"/>
                    </a:lnTo>
                    <a:lnTo>
                      <a:pt x="427" y="591"/>
                    </a:lnTo>
                    <a:lnTo>
                      <a:pt x="410" y="624"/>
                    </a:lnTo>
                    <a:lnTo>
                      <a:pt x="406" y="638"/>
                    </a:lnTo>
                    <a:lnTo>
                      <a:pt x="397" y="652"/>
                    </a:lnTo>
                    <a:lnTo>
                      <a:pt x="385" y="685"/>
                    </a:lnTo>
                    <a:lnTo>
                      <a:pt x="372" y="718"/>
                    </a:lnTo>
                    <a:lnTo>
                      <a:pt x="367" y="737"/>
                    </a:lnTo>
                    <a:lnTo>
                      <a:pt x="363" y="751"/>
                    </a:lnTo>
                    <a:lnTo>
                      <a:pt x="359" y="770"/>
                    </a:lnTo>
                    <a:lnTo>
                      <a:pt x="350" y="784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9" name="Freeform 357"/>
            <p:cNvSpPr>
              <a:spLocks noChangeAspect="1"/>
            </p:cNvSpPr>
            <p:nvPr/>
          </p:nvSpPr>
          <p:spPr bwMode="auto">
            <a:xfrm>
              <a:off x="2104" y="448"/>
              <a:ext cx="799" cy="1565"/>
            </a:xfrm>
            <a:custGeom>
              <a:avLst/>
              <a:gdLst>
                <a:gd name="T0" fmla="*/ 303 w 799"/>
                <a:gd name="T1" fmla="*/ 818 h 1565"/>
                <a:gd name="T2" fmla="*/ 290 w 799"/>
                <a:gd name="T3" fmla="*/ 889 h 1565"/>
                <a:gd name="T4" fmla="*/ 286 w 799"/>
                <a:gd name="T5" fmla="*/ 936 h 1565"/>
                <a:gd name="T6" fmla="*/ 282 w 799"/>
                <a:gd name="T7" fmla="*/ 1007 h 1565"/>
                <a:gd name="T8" fmla="*/ 282 w 799"/>
                <a:gd name="T9" fmla="*/ 1083 h 1565"/>
                <a:gd name="T10" fmla="*/ 286 w 799"/>
                <a:gd name="T11" fmla="*/ 1144 h 1565"/>
                <a:gd name="T12" fmla="*/ 303 w 799"/>
                <a:gd name="T13" fmla="*/ 1229 h 1565"/>
                <a:gd name="T14" fmla="*/ 320 w 799"/>
                <a:gd name="T15" fmla="*/ 1281 h 1565"/>
                <a:gd name="T16" fmla="*/ 337 w 799"/>
                <a:gd name="T17" fmla="*/ 1333 h 1565"/>
                <a:gd name="T18" fmla="*/ 363 w 799"/>
                <a:gd name="T19" fmla="*/ 1395 h 1565"/>
                <a:gd name="T20" fmla="*/ 397 w 799"/>
                <a:gd name="T21" fmla="*/ 1461 h 1565"/>
                <a:gd name="T22" fmla="*/ 436 w 799"/>
                <a:gd name="T23" fmla="*/ 1527 h 1565"/>
                <a:gd name="T24" fmla="*/ 440 w 799"/>
                <a:gd name="T25" fmla="*/ 1565 h 1565"/>
                <a:gd name="T26" fmla="*/ 393 w 799"/>
                <a:gd name="T27" fmla="*/ 1565 h 1565"/>
                <a:gd name="T28" fmla="*/ 350 w 799"/>
                <a:gd name="T29" fmla="*/ 1565 h 1565"/>
                <a:gd name="T30" fmla="*/ 303 w 799"/>
                <a:gd name="T31" fmla="*/ 1555 h 1565"/>
                <a:gd name="T32" fmla="*/ 269 w 799"/>
                <a:gd name="T33" fmla="*/ 1541 h 1565"/>
                <a:gd name="T34" fmla="*/ 239 w 799"/>
                <a:gd name="T35" fmla="*/ 1527 h 1565"/>
                <a:gd name="T36" fmla="*/ 205 w 799"/>
                <a:gd name="T37" fmla="*/ 1508 h 1565"/>
                <a:gd name="T38" fmla="*/ 171 w 799"/>
                <a:gd name="T39" fmla="*/ 1484 h 1565"/>
                <a:gd name="T40" fmla="*/ 132 w 799"/>
                <a:gd name="T41" fmla="*/ 1447 h 1565"/>
                <a:gd name="T42" fmla="*/ 94 w 799"/>
                <a:gd name="T43" fmla="*/ 1399 h 1565"/>
                <a:gd name="T44" fmla="*/ 64 w 799"/>
                <a:gd name="T45" fmla="*/ 1352 h 1565"/>
                <a:gd name="T46" fmla="*/ 38 w 799"/>
                <a:gd name="T47" fmla="*/ 1295 h 1565"/>
                <a:gd name="T48" fmla="*/ 21 w 799"/>
                <a:gd name="T49" fmla="*/ 1234 h 1565"/>
                <a:gd name="T50" fmla="*/ 8 w 799"/>
                <a:gd name="T51" fmla="*/ 1172 h 1565"/>
                <a:gd name="T52" fmla="*/ 0 w 799"/>
                <a:gd name="T53" fmla="*/ 1106 h 1565"/>
                <a:gd name="T54" fmla="*/ 0 w 799"/>
                <a:gd name="T55" fmla="*/ 1035 h 1565"/>
                <a:gd name="T56" fmla="*/ 4 w 799"/>
                <a:gd name="T57" fmla="*/ 960 h 1565"/>
                <a:gd name="T58" fmla="*/ 12 w 799"/>
                <a:gd name="T59" fmla="*/ 889 h 1565"/>
                <a:gd name="T60" fmla="*/ 29 w 799"/>
                <a:gd name="T61" fmla="*/ 813 h 1565"/>
                <a:gd name="T62" fmla="*/ 51 w 799"/>
                <a:gd name="T63" fmla="*/ 737 h 1565"/>
                <a:gd name="T64" fmla="*/ 77 w 799"/>
                <a:gd name="T65" fmla="*/ 662 h 1565"/>
                <a:gd name="T66" fmla="*/ 106 w 799"/>
                <a:gd name="T67" fmla="*/ 581 h 1565"/>
                <a:gd name="T68" fmla="*/ 145 w 799"/>
                <a:gd name="T69" fmla="*/ 506 h 1565"/>
                <a:gd name="T70" fmla="*/ 188 w 799"/>
                <a:gd name="T71" fmla="*/ 440 h 1565"/>
                <a:gd name="T72" fmla="*/ 226 w 799"/>
                <a:gd name="T73" fmla="*/ 378 h 1565"/>
                <a:gd name="T74" fmla="*/ 278 w 799"/>
                <a:gd name="T75" fmla="*/ 312 h 1565"/>
                <a:gd name="T76" fmla="*/ 333 w 799"/>
                <a:gd name="T77" fmla="*/ 251 h 1565"/>
                <a:gd name="T78" fmla="*/ 380 w 799"/>
                <a:gd name="T79" fmla="*/ 203 h 1565"/>
                <a:gd name="T80" fmla="*/ 432 w 799"/>
                <a:gd name="T81" fmla="*/ 161 h 1565"/>
                <a:gd name="T82" fmla="*/ 491 w 799"/>
                <a:gd name="T83" fmla="*/ 113 h 1565"/>
                <a:gd name="T84" fmla="*/ 551 w 799"/>
                <a:gd name="T85" fmla="*/ 76 h 1565"/>
                <a:gd name="T86" fmla="*/ 616 w 799"/>
                <a:gd name="T87" fmla="*/ 47 h 1565"/>
                <a:gd name="T88" fmla="*/ 667 w 799"/>
                <a:gd name="T89" fmla="*/ 28 h 1565"/>
                <a:gd name="T90" fmla="*/ 718 w 799"/>
                <a:gd name="T91" fmla="*/ 14 h 1565"/>
                <a:gd name="T92" fmla="*/ 799 w 799"/>
                <a:gd name="T93" fmla="*/ 0 h 1565"/>
                <a:gd name="T94" fmla="*/ 722 w 799"/>
                <a:gd name="T95" fmla="*/ 85 h 1565"/>
                <a:gd name="T96" fmla="*/ 628 w 799"/>
                <a:gd name="T97" fmla="*/ 203 h 1565"/>
                <a:gd name="T98" fmla="*/ 573 w 799"/>
                <a:gd name="T99" fmla="*/ 274 h 1565"/>
                <a:gd name="T100" fmla="*/ 504 w 799"/>
                <a:gd name="T101" fmla="*/ 378 h 1565"/>
                <a:gd name="T102" fmla="*/ 453 w 799"/>
                <a:gd name="T103" fmla="*/ 459 h 1565"/>
                <a:gd name="T104" fmla="*/ 406 w 799"/>
                <a:gd name="T105" fmla="*/ 548 h 1565"/>
                <a:gd name="T106" fmla="*/ 376 w 799"/>
                <a:gd name="T107" fmla="*/ 610 h 1565"/>
                <a:gd name="T108" fmla="*/ 342 w 799"/>
                <a:gd name="T109" fmla="*/ 690 h 1565"/>
                <a:gd name="T110" fmla="*/ 320 w 799"/>
                <a:gd name="T111" fmla="*/ 756 h 15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99"/>
                <a:gd name="T169" fmla="*/ 0 h 1565"/>
                <a:gd name="T170" fmla="*/ 799 w 799"/>
                <a:gd name="T171" fmla="*/ 1565 h 15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99" h="1565">
                  <a:moveTo>
                    <a:pt x="316" y="775"/>
                  </a:moveTo>
                  <a:lnTo>
                    <a:pt x="316" y="775"/>
                  </a:lnTo>
                  <a:lnTo>
                    <a:pt x="312" y="799"/>
                  </a:lnTo>
                  <a:lnTo>
                    <a:pt x="303" y="818"/>
                  </a:lnTo>
                  <a:lnTo>
                    <a:pt x="299" y="841"/>
                  </a:lnTo>
                  <a:lnTo>
                    <a:pt x="295" y="865"/>
                  </a:lnTo>
                  <a:lnTo>
                    <a:pt x="295" y="879"/>
                  </a:lnTo>
                  <a:lnTo>
                    <a:pt x="290" y="889"/>
                  </a:lnTo>
                  <a:lnTo>
                    <a:pt x="290" y="903"/>
                  </a:lnTo>
                  <a:lnTo>
                    <a:pt x="290" y="912"/>
                  </a:lnTo>
                  <a:lnTo>
                    <a:pt x="286" y="927"/>
                  </a:lnTo>
                  <a:lnTo>
                    <a:pt x="286" y="936"/>
                  </a:lnTo>
                  <a:lnTo>
                    <a:pt x="282" y="960"/>
                  </a:lnTo>
                  <a:lnTo>
                    <a:pt x="282" y="983"/>
                  </a:lnTo>
                  <a:lnTo>
                    <a:pt x="282" y="997"/>
                  </a:lnTo>
                  <a:lnTo>
                    <a:pt x="282" y="1007"/>
                  </a:lnTo>
                  <a:lnTo>
                    <a:pt x="282" y="1021"/>
                  </a:lnTo>
                  <a:lnTo>
                    <a:pt x="282" y="1031"/>
                  </a:lnTo>
                  <a:lnTo>
                    <a:pt x="282" y="1059"/>
                  </a:lnTo>
                  <a:lnTo>
                    <a:pt x="282" y="1083"/>
                  </a:lnTo>
                  <a:lnTo>
                    <a:pt x="282" y="1106"/>
                  </a:lnTo>
                  <a:lnTo>
                    <a:pt x="286" y="1120"/>
                  </a:lnTo>
                  <a:lnTo>
                    <a:pt x="286" y="1130"/>
                  </a:lnTo>
                  <a:lnTo>
                    <a:pt x="286" y="1144"/>
                  </a:lnTo>
                  <a:lnTo>
                    <a:pt x="290" y="1153"/>
                  </a:lnTo>
                  <a:lnTo>
                    <a:pt x="295" y="1182"/>
                  </a:lnTo>
                  <a:lnTo>
                    <a:pt x="299" y="1205"/>
                  </a:lnTo>
                  <a:lnTo>
                    <a:pt x="303" y="1229"/>
                  </a:lnTo>
                  <a:lnTo>
                    <a:pt x="308" y="1243"/>
                  </a:lnTo>
                  <a:lnTo>
                    <a:pt x="312" y="1257"/>
                  </a:lnTo>
                  <a:lnTo>
                    <a:pt x="316" y="1267"/>
                  </a:lnTo>
                  <a:lnTo>
                    <a:pt x="320" y="1281"/>
                  </a:lnTo>
                  <a:lnTo>
                    <a:pt x="320" y="1295"/>
                  </a:lnTo>
                  <a:lnTo>
                    <a:pt x="325" y="1305"/>
                  </a:lnTo>
                  <a:lnTo>
                    <a:pt x="329" y="1319"/>
                  </a:lnTo>
                  <a:lnTo>
                    <a:pt x="337" y="1333"/>
                  </a:lnTo>
                  <a:lnTo>
                    <a:pt x="346" y="1357"/>
                  </a:lnTo>
                  <a:lnTo>
                    <a:pt x="350" y="1371"/>
                  </a:lnTo>
                  <a:lnTo>
                    <a:pt x="355" y="1385"/>
                  </a:lnTo>
                  <a:lnTo>
                    <a:pt x="363" y="1395"/>
                  </a:lnTo>
                  <a:lnTo>
                    <a:pt x="367" y="1409"/>
                  </a:lnTo>
                  <a:lnTo>
                    <a:pt x="380" y="1432"/>
                  </a:lnTo>
                  <a:lnTo>
                    <a:pt x="389" y="1447"/>
                  </a:lnTo>
                  <a:lnTo>
                    <a:pt x="397" y="1461"/>
                  </a:lnTo>
                  <a:lnTo>
                    <a:pt x="410" y="1484"/>
                  </a:lnTo>
                  <a:lnTo>
                    <a:pt x="419" y="1499"/>
                  </a:lnTo>
                  <a:lnTo>
                    <a:pt x="427" y="1513"/>
                  </a:lnTo>
                  <a:lnTo>
                    <a:pt x="436" y="1527"/>
                  </a:lnTo>
                  <a:lnTo>
                    <a:pt x="444" y="1536"/>
                  </a:lnTo>
                  <a:lnTo>
                    <a:pt x="453" y="1551"/>
                  </a:lnTo>
                  <a:lnTo>
                    <a:pt x="462" y="1565"/>
                  </a:lnTo>
                  <a:lnTo>
                    <a:pt x="440" y="1565"/>
                  </a:lnTo>
                  <a:lnTo>
                    <a:pt x="423" y="1565"/>
                  </a:lnTo>
                  <a:lnTo>
                    <a:pt x="414" y="1565"/>
                  </a:lnTo>
                  <a:lnTo>
                    <a:pt x="406" y="1565"/>
                  </a:lnTo>
                  <a:lnTo>
                    <a:pt x="393" y="1565"/>
                  </a:lnTo>
                  <a:lnTo>
                    <a:pt x="385" y="1565"/>
                  </a:lnTo>
                  <a:lnTo>
                    <a:pt x="376" y="1565"/>
                  </a:lnTo>
                  <a:lnTo>
                    <a:pt x="367" y="1565"/>
                  </a:lnTo>
                  <a:lnTo>
                    <a:pt x="350" y="1565"/>
                  </a:lnTo>
                  <a:lnTo>
                    <a:pt x="342" y="1560"/>
                  </a:lnTo>
                  <a:lnTo>
                    <a:pt x="333" y="1560"/>
                  </a:lnTo>
                  <a:lnTo>
                    <a:pt x="312" y="1555"/>
                  </a:lnTo>
                  <a:lnTo>
                    <a:pt x="303" y="1555"/>
                  </a:lnTo>
                  <a:lnTo>
                    <a:pt x="295" y="1551"/>
                  </a:lnTo>
                  <a:lnTo>
                    <a:pt x="286" y="1546"/>
                  </a:lnTo>
                  <a:lnTo>
                    <a:pt x="278" y="1546"/>
                  </a:lnTo>
                  <a:lnTo>
                    <a:pt x="269" y="1541"/>
                  </a:lnTo>
                  <a:lnTo>
                    <a:pt x="260" y="1536"/>
                  </a:lnTo>
                  <a:lnTo>
                    <a:pt x="252" y="1536"/>
                  </a:lnTo>
                  <a:lnTo>
                    <a:pt x="248" y="1532"/>
                  </a:lnTo>
                  <a:lnTo>
                    <a:pt x="239" y="1527"/>
                  </a:lnTo>
                  <a:lnTo>
                    <a:pt x="231" y="1522"/>
                  </a:lnTo>
                  <a:lnTo>
                    <a:pt x="222" y="1517"/>
                  </a:lnTo>
                  <a:lnTo>
                    <a:pt x="213" y="1513"/>
                  </a:lnTo>
                  <a:lnTo>
                    <a:pt x="205" y="1508"/>
                  </a:lnTo>
                  <a:lnTo>
                    <a:pt x="196" y="1503"/>
                  </a:lnTo>
                  <a:lnTo>
                    <a:pt x="192" y="1499"/>
                  </a:lnTo>
                  <a:lnTo>
                    <a:pt x="183" y="1494"/>
                  </a:lnTo>
                  <a:lnTo>
                    <a:pt x="171" y="1484"/>
                  </a:lnTo>
                  <a:lnTo>
                    <a:pt x="162" y="1475"/>
                  </a:lnTo>
                  <a:lnTo>
                    <a:pt x="149" y="1465"/>
                  </a:lnTo>
                  <a:lnTo>
                    <a:pt x="141" y="1456"/>
                  </a:lnTo>
                  <a:lnTo>
                    <a:pt x="132" y="1447"/>
                  </a:lnTo>
                  <a:lnTo>
                    <a:pt x="119" y="1437"/>
                  </a:lnTo>
                  <a:lnTo>
                    <a:pt x="111" y="1423"/>
                  </a:lnTo>
                  <a:lnTo>
                    <a:pt x="102" y="1413"/>
                  </a:lnTo>
                  <a:lnTo>
                    <a:pt x="94" y="1399"/>
                  </a:lnTo>
                  <a:lnTo>
                    <a:pt x="85" y="1390"/>
                  </a:lnTo>
                  <a:lnTo>
                    <a:pt x="77" y="1376"/>
                  </a:lnTo>
                  <a:lnTo>
                    <a:pt x="72" y="1361"/>
                  </a:lnTo>
                  <a:lnTo>
                    <a:pt x="64" y="1352"/>
                  </a:lnTo>
                  <a:lnTo>
                    <a:pt x="59" y="1338"/>
                  </a:lnTo>
                  <a:lnTo>
                    <a:pt x="51" y="1324"/>
                  </a:lnTo>
                  <a:lnTo>
                    <a:pt x="47" y="1309"/>
                  </a:lnTo>
                  <a:lnTo>
                    <a:pt x="38" y="1295"/>
                  </a:lnTo>
                  <a:lnTo>
                    <a:pt x="34" y="1281"/>
                  </a:lnTo>
                  <a:lnTo>
                    <a:pt x="29" y="1267"/>
                  </a:lnTo>
                  <a:lnTo>
                    <a:pt x="25" y="1248"/>
                  </a:lnTo>
                  <a:lnTo>
                    <a:pt x="21" y="1234"/>
                  </a:lnTo>
                  <a:lnTo>
                    <a:pt x="17" y="1220"/>
                  </a:lnTo>
                  <a:lnTo>
                    <a:pt x="12" y="1205"/>
                  </a:lnTo>
                  <a:lnTo>
                    <a:pt x="12" y="1187"/>
                  </a:lnTo>
                  <a:lnTo>
                    <a:pt x="8" y="1172"/>
                  </a:lnTo>
                  <a:lnTo>
                    <a:pt x="4" y="1153"/>
                  </a:lnTo>
                  <a:lnTo>
                    <a:pt x="4" y="1139"/>
                  </a:lnTo>
                  <a:lnTo>
                    <a:pt x="4" y="1120"/>
                  </a:lnTo>
                  <a:lnTo>
                    <a:pt x="0" y="1106"/>
                  </a:lnTo>
                  <a:lnTo>
                    <a:pt x="0" y="1087"/>
                  </a:lnTo>
                  <a:lnTo>
                    <a:pt x="0" y="1068"/>
                  </a:lnTo>
                  <a:lnTo>
                    <a:pt x="0" y="1049"/>
                  </a:lnTo>
                  <a:lnTo>
                    <a:pt x="0" y="1035"/>
                  </a:lnTo>
                  <a:lnTo>
                    <a:pt x="0" y="1016"/>
                  </a:lnTo>
                  <a:lnTo>
                    <a:pt x="0" y="997"/>
                  </a:lnTo>
                  <a:lnTo>
                    <a:pt x="0" y="979"/>
                  </a:lnTo>
                  <a:lnTo>
                    <a:pt x="4" y="960"/>
                  </a:lnTo>
                  <a:lnTo>
                    <a:pt x="4" y="945"/>
                  </a:lnTo>
                  <a:lnTo>
                    <a:pt x="8" y="927"/>
                  </a:lnTo>
                  <a:lnTo>
                    <a:pt x="8" y="908"/>
                  </a:lnTo>
                  <a:lnTo>
                    <a:pt x="12" y="889"/>
                  </a:lnTo>
                  <a:lnTo>
                    <a:pt x="17" y="870"/>
                  </a:lnTo>
                  <a:lnTo>
                    <a:pt x="21" y="851"/>
                  </a:lnTo>
                  <a:lnTo>
                    <a:pt x="25" y="832"/>
                  </a:lnTo>
                  <a:lnTo>
                    <a:pt x="29" y="813"/>
                  </a:lnTo>
                  <a:lnTo>
                    <a:pt x="34" y="794"/>
                  </a:lnTo>
                  <a:lnTo>
                    <a:pt x="38" y="775"/>
                  </a:lnTo>
                  <a:lnTo>
                    <a:pt x="42" y="756"/>
                  </a:lnTo>
                  <a:lnTo>
                    <a:pt x="51" y="737"/>
                  </a:lnTo>
                  <a:lnTo>
                    <a:pt x="55" y="719"/>
                  </a:lnTo>
                  <a:lnTo>
                    <a:pt x="59" y="700"/>
                  </a:lnTo>
                  <a:lnTo>
                    <a:pt x="68" y="681"/>
                  </a:lnTo>
                  <a:lnTo>
                    <a:pt x="77" y="662"/>
                  </a:lnTo>
                  <a:lnTo>
                    <a:pt x="85" y="638"/>
                  </a:lnTo>
                  <a:lnTo>
                    <a:pt x="89" y="619"/>
                  </a:lnTo>
                  <a:lnTo>
                    <a:pt x="98" y="600"/>
                  </a:lnTo>
                  <a:lnTo>
                    <a:pt x="106" y="581"/>
                  </a:lnTo>
                  <a:lnTo>
                    <a:pt x="115" y="563"/>
                  </a:lnTo>
                  <a:lnTo>
                    <a:pt x="128" y="544"/>
                  </a:lnTo>
                  <a:lnTo>
                    <a:pt x="136" y="525"/>
                  </a:lnTo>
                  <a:lnTo>
                    <a:pt x="145" y="506"/>
                  </a:lnTo>
                  <a:lnTo>
                    <a:pt x="158" y="492"/>
                  </a:lnTo>
                  <a:lnTo>
                    <a:pt x="166" y="473"/>
                  </a:lnTo>
                  <a:lnTo>
                    <a:pt x="179" y="454"/>
                  </a:lnTo>
                  <a:lnTo>
                    <a:pt x="188" y="440"/>
                  </a:lnTo>
                  <a:lnTo>
                    <a:pt x="196" y="425"/>
                  </a:lnTo>
                  <a:lnTo>
                    <a:pt x="209" y="402"/>
                  </a:lnTo>
                  <a:lnTo>
                    <a:pt x="218" y="392"/>
                  </a:lnTo>
                  <a:lnTo>
                    <a:pt x="226" y="378"/>
                  </a:lnTo>
                  <a:lnTo>
                    <a:pt x="243" y="355"/>
                  </a:lnTo>
                  <a:lnTo>
                    <a:pt x="252" y="345"/>
                  </a:lnTo>
                  <a:lnTo>
                    <a:pt x="260" y="331"/>
                  </a:lnTo>
                  <a:lnTo>
                    <a:pt x="278" y="312"/>
                  </a:lnTo>
                  <a:lnTo>
                    <a:pt x="299" y="288"/>
                  </a:lnTo>
                  <a:lnTo>
                    <a:pt x="308" y="279"/>
                  </a:lnTo>
                  <a:lnTo>
                    <a:pt x="316" y="269"/>
                  </a:lnTo>
                  <a:lnTo>
                    <a:pt x="333" y="251"/>
                  </a:lnTo>
                  <a:lnTo>
                    <a:pt x="355" y="232"/>
                  </a:lnTo>
                  <a:lnTo>
                    <a:pt x="363" y="222"/>
                  </a:lnTo>
                  <a:lnTo>
                    <a:pt x="372" y="213"/>
                  </a:lnTo>
                  <a:lnTo>
                    <a:pt x="380" y="203"/>
                  </a:lnTo>
                  <a:lnTo>
                    <a:pt x="393" y="194"/>
                  </a:lnTo>
                  <a:lnTo>
                    <a:pt x="410" y="175"/>
                  </a:lnTo>
                  <a:lnTo>
                    <a:pt x="423" y="170"/>
                  </a:lnTo>
                  <a:lnTo>
                    <a:pt x="432" y="161"/>
                  </a:lnTo>
                  <a:lnTo>
                    <a:pt x="453" y="147"/>
                  </a:lnTo>
                  <a:lnTo>
                    <a:pt x="470" y="128"/>
                  </a:lnTo>
                  <a:lnTo>
                    <a:pt x="483" y="123"/>
                  </a:lnTo>
                  <a:lnTo>
                    <a:pt x="491" y="113"/>
                  </a:lnTo>
                  <a:lnTo>
                    <a:pt x="513" y="104"/>
                  </a:lnTo>
                  <a:lnTo>
                    <a:pt x="521" y="95"/>
                  </a:lnTo>
                  <a:lnTo>
                    <a:pt x="530" y="90"/>
                  </a:lnTo>
                  <a:lnTo>
                    <a:pt x="551" y="76"/>
                  </a:lnTo>
                  <a:lnTo>
                    <a:pt x="564" y="71"/>
                  </a:lnTo>
                  <a:lnTo>
                    <a:pt x="573" y="66"/>
                  </a:lnTo>
                  <a:lnTo>
                    <a:pt x="594" y="57"/>
                  </a:lnTo>
                  <a:lnTo>
                    <a:pt x="616" y="47"/>
                  </a:lnTo>
                  <a:lnTo>
                    <a:pt x="624" y="43"/>
                  </a:lnTo>
                  <a:lnTo>
                    <a:pt x="637" y="38"/>
                  </a:lnTo>
                  <a:lnTo>
                    <a:pt x="654" y="33"/>
                  </a:lnTo>
                  <a:lnTo>
                    <a:pt x="667" y="28"/>
                  </a:lnTo>
                  <a:lnTo>
                    <a:pt x="675" y="24"/>
                  </a:lnTo>
                  <a:lnTo>
                    <a:pt x="688" y="19"/>
                  </a:lnTo>
                  <a:lnTo>
                    <a:pt x="697" y="19"/>
                  </a:lnTo>
                  <a:lnTo>
                    <a:pt x="718" y="14"/>
                  </a:lnTo>
                  <a:lnTo>
                    <a:pt x="740" y="9"/>
                  </a:lnTo>
                  <a:lnTo>
                    <a:pt x="757" y="5"/>
                  </a:lnTo>
                  <a:lnTo>
                    <a:pt x="778" y="0"/>
                  </a:lnTo>
                  <a:lnTo>
                    <a:pt x="799" y="0"/>
                  </a:lnTo>
                  <a:lnTo>
                    <a:pt x="787" y="14"/>
                  </a:lnTo>
                  <a:lnTo>
                    <a:pt x="778" y="24"/>
                  </a:lnTo>
                  <a:lnTo>
                    <a:pt x="752" y="52"/>
                  </a:lnTo>
                  <a:lnTo>
                    <a:pt x="722" y="85"/>
                  </a:lnTo>
                  <a:lnTo>
                    <a:pt x="693" y="123"/>
                  </a:lnTo>
                  <a:lnTo>
                    <a:pt x="663" y="161"/>
                  </a:lnTo>
                  <a:lnTo>
                    <a:pt x="645" y="184"/>
                  </a:lnTo>
                  <a:lnTo>
                    <a:pt x="628" y="203"/>
                  </a:lnTo>
                  <a:lnTo>
                    <a:pt x="620" y="217"/>
                  </a:lnTo>
                  <a:lnTo>
                    <a:pt x="611" y="227"/>
                  </a:lnTo>
                  <a:lnTo>
                    <a:pt x="594" y="251"/>
                  </a:lnTo>
                  <a:lnTo>
                    <a:pt x="573" y="274"/>
                  </a:lnTo>
                  <a:lnTo>
                    <a:pt x="556" y="298"/>
                  </a:lnTo>
                  <a:lnTo>
                    <a:pt x="539" y="326"/>
                  </a:lnTo>
                  <a:lnTo>
                    <a:pt x="521" y="350"/>
                  </a:lnTo>
                  <a:lnTo>
                    <a:pt x="504" y="378"/>
                  </a:lnTo>
                  <a:lnTo>
                    <a:pt x="487" y="402"/>
                  </a:lnTo>
                  <a:lnTo>
                    <a:pt x="479" y="416"/>
                  </a:lnTo>
                  <a:lnTo>
                    <a:pt x="470" y="430"/>
                  </a:lnTo>
                  <a:lnTo>
                    <a:pt x="453" y="459"/>
                  </a:lnTo>
                  <a:lnTo>
                    <a:pt x="436" y="487"/>
                  </a:lnTo>
                  <a:lnTo>
                    <a:pt x="419" y="520"/>
                  </a:lnTo>
                  <a:lnTo>
                    <a:pt x="410" y="534"/>
                  </a:lnTo>
                  <a:lnTo>
                    <a:pt x="406" y="548"/>
                  </a:lnTo>
                  <a:lnTo>
                    <a:pt x="397" y="563"/>
                  </a:lnTo>
                  <a:lnTo>
                    <a:pt x="389" y="581"/>
                  </a:lnTo>
                  <a:lnTo>
                    <a:pt x="385" y="596"/>
                  </a:lnTo>
                  <a:lnTo>
                    <a:pt x="376" y="610"/>
                  </a:lnTo>
                  <a:lnTo>
                    <a:pt x="363" y="643"/>
                  </a:lnTo>
                  <a:lnTo>
                    <a:pt x="355" y="657"/>
                  </a:lnTo>
                  <a:lnTo>
                    <a:pt x="350" y="676"/>
                  </a:lnTo>
                  <a:lnTo>
                    <a:pt x="342" y="690"/>
                  </a:lnTo>
                  <a:lnTo>
                    <a:pt x="337" y="709"/>
                  </a:lnTo>
                  <a:lnTo>
                    <a:pt x="333" y="723"/>
                  </a:lnTo>
                  <a:lnTo>
                    <a:pt x="329" y="742"/>
                  </a:lnTo>
                  <a:lnTo>
                    <a:pt x="320" y="756"/>
                  </a:lnTo>
                  <a:lnTo>
                    <a:pt x="316" y="775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358"/>
            <p:cNvSpPr>
              <a:spLocks noChangeAspect="1"/>
            </p:cNvSpPr>
            <p:nvPr/>
          </p:nvSpPr>
          <p:spPr bwMode="auto">
            <a:xfrm>
              <a:off x="2099" y="448"/>
              <a:ext cx="1241" cy="1565"/>
            </a:xfrm>
            <a:custGeom>
              <a:avLst/>
              <a:gdLst>
                <a:gd name="T0" fmla="*/ 1104 w 1241"/>
                <a:gd name="T1" fmla="*/ 1040 h 1565"/>
                <a:gd name="T2" fmla="*/ 1151 w 1241"/>
                <a:gd name="T3" fmla="*/ 945 h 1565"/>
                <a:gd name="T4" fmla="*/ 1185 w 1241"/>
                <a:gd name="T5" fmla="*/ 851 h 1565"/>
                <a:gd name="T6" fmla="*/ 1215 w 1241"/>
                <a:gd name="T7" fmla="*/ 752 h 1565"/>
                <a:gd name="T8" fmla="*/ 1232 w 1241"/>
                <a:gd name="T9" fmla="*/ 657 h 1565"/>
                <a:gd name="T10" fmla="*/ 1241 w 1241"/>
                <a:gd name="T11" fmla="*/ 567 h 1565"/>
                <a:gd name="T12" fmla="*/ 1241 w 1241"/>
                <a:gd name="T13" fmla="*/ 477 h 1565"/>
                <a:gd name="T14" fmla="*/ 1232 w 1241"/>
                <a:gd name="T15" fmla="*/ 392 h 1565"/>
                <a:gd name="T16" fmla="*/ 1215 w 1241"/>
                <a:gd name="T17" fmla="*/ 317 h 1565"/>
                <a:gd name="T18" fmla="*/ 1189 w 1241"/>
                <a:gd name="T19" fmla="*/ 241 h 1565"/>
                <a:gd name="T20" fmla="*/ 1155 w 1241"/>
                <a:gd name="T21" fmla="*/ 175 h 1565"/>
                <a:gd name="T22" fmla="*/ 1112 w 1241"/>
                <a:gd name="T23" fmla="*/ 118 h 1565"/>
                <a:gd name="T24" fmla="*/ 1057 w 1241"/>
                <a:gd name="T25" fmla="*/ 71 h 1565"/>
                <a:gd name="T26" fmla="*/ 997 w 1241"/>
                <a:gd name="T27" fmla="*/ 38 h 1565"/>
                <a:gd name="T28" fmla="*/ 933 w 1241"/>
                <a:gd name="T29" fmla="*/ 14 h 1565"/>
                <a:gd name="T30" fmla="*/ 869 w 1241"/>
                <a:gd name="T31" fmla="*/ 0 h 1565"/>
                <a:gd name="T32" fmla="*/ 796 w 1241"/>
                <a:gd name="T33" fmla="*/ 0 h 1565"/>
                <a:gd name="T34" fmla="*/ 723 w 1241"/>
                <a:gd name="T35" fmla="*/ 14 h 1565"/>
                <a:gd name="T36" fmla="*/ 650 w 1241"/>
                <a:gd name="T37" fmla="*/ 33 h 1565"/>
                <a:gd name="T38" fmla="*/ 573 w 1241"/>
                <a:gd name="T39" fmla="*/ 66 h 1565"/>
                <a:gd name="T40" fmla="*/ 501 w 1241"/>
                <a:gd name="T41" fmla="*/ 113 h 1565"/>
                <a:gd name="T42" fmla="*/ 428 w 1241"/>
                <a:gd name="T43" fmla="*/ 165 h 1565"/>
                <a:gd name="T44" fmla="*/ 360 w 1241"/>
                <a:gd name="T45" fmla="*/ 227 h 1565"/>
                <a:gd name="T46" fmla="*/ 291 w 1241"/>
                <a:gd name="T47" fmla="*/ 303 h 1565"/>
                <a:gd name="T48" fmla="*/ 227 w 1241"/>
                <a:gd name="T49" fmla="*/ 383 h 1565"/>
                <a:gd name="T50" fmla="*/ 171 w 1241"/>
                <a:gd name="T51" fmla="*/ 473 h 1565"/>
                <a:gd name="T52" fmla="*/ 120 w 1241"/>
                <a:gd name="T53" fmla="*/ 563 h 1565"/>
                <a:gd name="T54" fmla="*/ 77 w 1241"/>
                <a:gd name="T55" fmla="*/ 662 h 1565"/>
                <a:gd name="T56" fmla="*/ 47 w 1241"/>
                <a:gd name="T57" fmla="*/ 756 h 1565"/>
                <a:gd name="T58" fmla="*/ 22 w 1241"/>
                <a:gd name="T59" fmla="*/ 851 h 1565"/>
                <a:gd name="T60" fmla="*/ 9 w 1241"/>
                <a:gd name="T61" fmla="*/ 945 h 1565"/>
                <a:gd name="T62" fmla="*/ 0 w 1241"/>
                <a:gd name="T63" fmla="*/ 1035 h 1565"/>
                <a:gd name="T64" fmla="*/ 5 w 1241"/>
                <a:gd name="T65" fmla="*/ 1120 h 1565"/>
                <a:gd name="T66" fmla="*/ 17 w 1241"/>
                <a:gd name="T67" fmla="*/ 1205 h 1565"/>
                <a:gd name="T68" fmla="*/ 39 w 1241"/>
                <a:gd name="T69" fmla="*/ 1281 h 1565"/>
                <a:gd name="T70" fmla="*/ 69 w 1241"/>
                <a:gd name="T71" fmla="*/ 1352 h 1565"/>
                <a:gd name="T72" fmla="*/ 107 w 1241"/>
                <a:gd name="T73" fmla="*/ 1413 h 1565"/>
                <a:gd name="T74" fmla="*/ 154 w 1241"/>
                <a:gd name="T75" fmla="*/ 1465 h 1565"/>
                <a:gd name="T76" fmla="*/ 210 w 1241"/>
                <a:gd name="T77" fmla="*/ 1508 h 1565"/>
                <a:gd name="T78" fmla="*/ 270 w 1241"/>
                <a:gd name="T79" fmla="*/ 1541 h 1565"/>
                <a:gd name="T80" fmla="*/ 338 w 1241"/>
                <a:gd name="T81" fmla="*/ 1560 h 1565"/>
                <a:gd name="T82" fmla="*/ 407 w 1241"/>
                <a:gd name="T83" fmla="*/ 1565 h 1565"/>
                <a:gd name="T84" fmla="*/ 479 w 1241"/>
                <a:gd name="T85" fmla="*/ 1560 h 1565"/>
                <a:gd name="T86" fmla="*/ 552 w 1241"/>
                <a:gd name="T87" fmla="*/ 1546 h 1565"/>
                <a:gd name="T88" fmla="*/ 625 w 1241"/>
                <a:gd name="T89" fmla="*/ 1517 h 1565"/>
                <a:gd name="T90" fmla="*/ 698 w 1241"/>
                <a:gd name="T91" fmla="*/ 1480 h 1565"/>
                <a:gd name="T92" fmla="*/ 775 w 1241"/>
                <a:gd name="T93" fmla="*/ 1432 h 1565"/>
                <a:gd name="T94" fmla="*/ 843 w 1241"/>
                <a:gd name="T95" fmla="*/ 1376 h 1565"/>
                <a:gd name="T96" fmla="*/ 911 w 1241"/>
                <a:gd name="T97" fmla="*/ 1309 h 1565"/>
                <a:gd name="T98" fmla="*/ 980 w 1241"/>
                <a:gd name="T99" fmla="*/ 1234 h 1565"/>
                <a:gd name="T100" fmla="*/ 1040 w 1241"/>
                <a:gd name="T101" fmla="*/ 1149 h 15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41"/>
                <a:gd name="T154" fmla="*/ 0 h 1565"/>
                <a:gd name="T155" fmla="*/ 1241 w 1241"/>
                <a:gd name="T156" fmla="*/ 1565 h 15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41" h="1565">
                  <a:moveTo>
                    <a:pt x="1061" y="1111"/>
                  </a:moveTo>
                  <a:lnTo>
                    <a:pt x="1074" y="1097"/>
                  </a:lnTo>
                  <a:lnTo>
                    <a:pt x="1087" y="1078"/>
                  </a:lnTo>
                  <a:lnTo>
                    <a:pt x="1095" y="1059"/>
                  </a:lnTo>
                  <a:lnTo>
                    <a:pt x="1104" y="1040"/>
                  </a:lnTo>
                  <a:lnTo>
                    <a:pt x="1117" y="1021"/>
                  </a:lnTo>
                  <a:lnTo>
                    <a:pt x="1125" y="1002"/>
                  </a:lnTo>
                  <a:lnTo>
                    <a:pt x="1134" y="983"/>
                  </a:lnTo>
                  <a:lnTo>
                    <a:pt x="1142" y="964"/>
                  </a:lnTo>
                  <a:lnTo>
                    <a:pt x="1151" y="945"/>
                  </a:lnTo>
                  <a:lnTo>
                    <a:pt x="1160" y="927"/>
                  </a:lnTo>
                  <a:lnTo>
                    <a:pt x="1164" y="908"/>
                  </a:lnTo>
                  <a:lnTo>
                    <a:pt x="1172" y="889"/>
                  </a:lnTo>
                  <a:lnTo>
                    <a:pt x="1181" y="870"/>
                  </a:lnTo>
                  <a:lnTo>
                    <a:pt x="1185" y="851"/>
                  </a:lnTo>
                  <a:lnTo>
                    <a:pt x="1194" y="827"/>
                  </a:lnTo>
                  <a:lnTo>
                    <a:pt x="1198" y="808"/>
                  </a:lnTo>
                  <a:lnTo>
                    <a:pt x="1202" y="789"/>
                  </a:lnTo>
                  <a:lnTo>
                    <a:pt x="1207" y="771"/>
                  </a:lnTo>
                  <a:lnTo>
                    <a:pt x="1215" y="752"/>
                  </a:lnTo>
                  <a:lnTo>
                    <a:pt x="1219" y="733"/>
                  </a:lnTo>
                  <a:lnTo>
                    <a:pt x="1224" y="714"/>
                  </a:lnTo>
                  <a:lnTo>
                    <a:pt x="1224" y="695"/>
                  </a:lnTo>
                  <a:lnTo>
                    <a:pt x="1228" y="676"/>
                  </a:lnTo>
                  <a:lnTo>
                    <a:pt x="1232" y="657"/>
                  </a:lnTo>
                  <a:lnTo>
                    <a:pt x="1232" y="643"/>
                  </a:lnTo>
                  <a:lnTo>
                    <a:pt x="1237" y="624"/>
                  </a:lnTo>
                  <a:lnTo>
                    <a:pt x="1237" y="605"/>
                  </a:lnTo>
                  <a:lnTo>
                    <a:pt x="1241" y="586"/>
                  </a:lnTo>
                  <a:lnTo>
                    <a:pt x="1241" y="567"/>
                  </a:lnTo>
                  <a:lnTo>
                    <a:pt x="1241" y="548"/>
                  </a:lnTo>
                  <a:lnTo>
                    <a:pt x="1241" y="529"/>
                  </a:lnTo>
                  <a:lnTo>
                    <a:pt x="1241" y="515"/>
                  </a:lnTo>
                  <a:lnTo>
                    <a:pt x="1241" y="496"/>
                  </a:lnTo>
                  <a:lnTo>
                    <a:pt x="1241" y="477"/>
                  </a:lnTo>
                  <a:lnTo>
                    <a:pt x="1241" y="463"/>
                  </a:lnTo>
                  <a:lnTo>
                    <a:pt x="1241" y="444"/>
                  </a:lnTo>
                  <a:lnTo>
                    <a:pt x="1237" y="425"/>
                  </a:lnTo>
                  <a:lnTo>
                    <a:pt x="1237" y="411"/>
                  </a:lnTo>
                  <a:lnTo>
                    <a:pt x="1232" y="392"/>
                  </a:lnTo>
                  <a:lnTo>
                    <a:pt x="1232" y="378"/>
                  </a:lnTo>
                  <a:lnTo>
                    <a:pt x="1228" y="364"/>
                  </a:lnTo>
                  <a:lnTo>
                    <a:pt x="1224" y="345"/>
                  </a:lnTo>
                  <a:lnTo>
                    <a:pt x="1219" y="331"/>
                  </a:lnTo>
                  <a:lnTo>
                    <a:pt x="1215" y="317"/>
                  </a:lnTo>
                  <a:lnTo>
                    <a:pt x="1211" y="298"/>
                  </a:lnTo>
                  <a:lnTo>
                    <a:pt x="1207" y="284"/>
                  </a:lnTo>
                  <a:lnTo>
                    <a:pt x="1202" y="269"/>
                  </a:lnTo>
                  <a:lnTo>
                    <a:pt x="1194" y="255"/>
                  </a:lnTo>
                  <a:lnTo>
                    <a:pt x="1189" y="241"/>
                  </a:lnTo>
                  <a:lnTo>
                    <a:pt x="1185" y="227"/>
                  </a:lnTo>
                  <a:lnTo>
                    <a:pt x="1177" y="217"/>
                  </a:lnTo>
                  <a:lnTo>
                    <a:pt x="1168" y="203"/>
                  </a:lnTo>
                  <a:lnTo>
                    <a:pt x="1164" y="189"/>
                  </a:lnTo>
                  <a:lnTo>
                    <a:pt x="1155" y="175"/>
                  </a:lnTo>
                  <a:lnTo>
                    <a:pt x="1147" y="165"/>
                  </a:lnTo>
                  <a:lnTo>
                    <a:pt x="1138" y="151"/>
                  </a:lnTo>
                  <a:lnTo>
                    <a:pt x="1130" y="142"/>
                  </a:lnTo>
                  <a:lnTo>
                    <a:pt x="1121" y="132"/>
                  </a:lnTo>
                  <a:lnTo>
                    <a:pt x="1112" y="118"/>
                  </a:lnTo>
                  <a:lnTo>
                    <a:pt x="1100" y="109"/>
                  </a:lnTo>
                  <a:lnTo>
                    <a:pt x="1091" y="99"/>
                  </a:lnTo>
                  <a:lnTo>
                    <a:pt x="1083" y="90"/>
                  </a:lnTo>
                  <a:lnTo>
                    <a:pt x="1070" y="80"/>
                  </a:lnTo>
                  <a:lnTo>
                    <a:pt x="1057" y="71"/>
                  </a:lnTo>
                  <a:lnTo>
                    <a:pt x="1048" y="61"/>
                  </a:lnTo>
                  <a:lnTo>
                    <a:pt x="1035" y="57"/>
                  </a:lnTo>
                  <a:lnTo>
                    <a:pt x="1023" y="47"/>
                  </a:lnTo>
                  <a:lnTo>
                    <a:pt x="1010" y="43"/>
                  </a:lnTo>
                  <a:lnTo>
                    <a:pt x="997" y="38"/>
                  </a:lnTo>
                  <a:lnTo>
                    <a:pt x="988" y="28"/>
                  </a:lnTo>
                  <a:lnTo>
                    <a:pt x="976" y="24"/>
                  </a:lnTo>
                  <a:lnTo>
                    <a:pt x="963" y="19"/>
                  </a:lnTo>
                  <a:lnTo>
                    <a:pt x="950" y="14"/>
                  </a:lnTo>
                  <a:lnTo>
                    <a:pt x="933" y="14"/>
                  </a:lnTo>
                  <a:lnTo>
                    <a:pt x="920" y="9"/>
                  </a:lnTo>
                  <a:lnTo>
                    <a:pt x="907" y="5"/>
                  </a:lnTo>
                  <a:lnTo>
                    <a:pt x="894" y="5"/>
                  </a:lnTo>
                  <a:lnTo>
                    <a:pt x="881" y="0"/>
                  </a:lnTo>
                  <a:lnTo>
                    <a:pt x="869" y="0"/>
                  </a:lnTo>
                  <a:lnTo>
                    <a:pt x="852" y="0"/>
                  </a:lnTo>
                  <a:lnTo>
                    <a:pt x="839" y="0"/>
                  </a:lnTo>
                  <a:lnTo>
                    <a:pt x="826" y="0"/>
                  </a:lnTo>
                  <a:lnTo>
                    <a:pt x="809" y="0"/>
                  </a:lnTo>
                  <a:lnTo>
                    <a:pt x="796" y="0"/>
                  </a:lnTo>
                  <a:lnTo>
                    <a:pt x="783" y="0"/>
                  </a:lnTo>
                  <a:lnTo>
                    <a:pt x="766" y="5"/>
                  </a:lnTo>
                  <a:lnTo>
                    <a:pt x="753" y="5"/>
                  </a:lnTo>
                  <a:lnTo>
                    <a:pt x="736" y="9"/>
                  </a:lnTo>
                  <a:lnTo>
                    <a:pt x="723" y="14"/>
                  </a:lnTo>
                  <a:lnTo>
                    <a:pt x="706" y="14"/>
                  </a:lnTo>
                  <a:lnTo>
                    <a:pt x="693" y="19"/>
                  </a:lnTo>
                  <a:lnTo>
                    <a:pt x="680" y="24"/>
                  </a:lnTo>
                  <a:lnTo>
                    <a:pt x="663" y="28"/>
                  </a:lnTo>
                  <a:lnTo>
                    <a:pt x="650" y="33"/>
                  </a:lnTo>
                  <a:lnTo>
                    <a:pt x="633" y="43"/>
                  </a:lnTo>
                  <a:lnTo>
                    <a:pt x="621" y="47"/>
                  </a:lnTo>
                  <a:lnTo>
                    <a:pt x="603" y="52"/>
                  </a:lnTo>
                  <a:lnTo>
                    <a:pt x="591" y="61"/>
                  </a:lnTo>
                  <a:lnTo>
                    <a:pt x="573" y="66"/>
                  </a:lnTo>
                  <a:lnTo>
                    <a:pt x="561" y="76"/>
                  </a:lnTo>
                  <a:lnTo>
                    <a:pt x="544" y="85"/>
                  </a:lnTo>
                  <a:lnTo>
                    <a:pt x="531" y="95"/>
                  </a:lnTo>
                  <a:lnTo>
                    <a:pt x="514" y="104"/>
                  </a:lnTo>
                  <a:lnTo>
                    <a:pt x="501" y="113"/>
                  </a:lnTo>
                  <a:lnTo>
                    <a:pt x="488" y="123"/>
                  </a:lnTo>
                  <a:lnTo>
                    <a:pt x="471" y="132"/>
                  </a:lnTo>
                  <a:lnTo>
                    <a:pt x="458" y="142"/>
                  </a:lnTo>
                  <a:lnTo>
                    <a:pt x="441" y="151"/>
                  </a:lnTo>
                  <a:lnTo>
                    <a:pt x="428" y="165"/>
                  </a:lnTo>
                  <a:lnTo>
                    <a:pt x="415" y="175"/>
                  </a:lnTo>
                  <a:lnTo>
                    <a:pt x="398" y="189"/>
                  </a:lnTo>
                  <a:lnTo>
                    <a:pt x="385" y="203"/>
                  </a:lnTo>
                  <a:lnTo>
                    <a:pt x="372" y="213"/>
                  </a:lnTo>
                  <a:lnTo>
                    <a:pt x="360" y="227"/>
                  </a:lnTo>
                  <a:lnTo>
                    <a:pt x="342" y="241"/>
                  </a:lnTo>
                  <a:lnTo>
                    <a:pt x="330" y="255"/>
                  </a:lnTo>
                  <a:lnTo>
                    <a:pt x="317" y="269"/>
                  </a:lnTo>
                  <a:lnTo>
                    <a:pt x="304" y="284"/>
                  </a:lnTo>
                  <a:lnTo>
                    <a:pt x="291" y="303"/>
                  </a:lnTo>
                  <a:lnTo>
                    <a:pt x="278" y="317"/>
                  </a:lnTo>
                  <a:lnTo>
                    <a:pt x="265" y="331"/>
                  </a:lnTo>
                  <a:lnTo>
                    <a:pt x="253" y="350"/>
                  </a:lnTo>
                  <a:lnTo>
                    <a:pt x="240" y="364"/>
                  </a:lnTo>
                  <a:lnTo>
                    <a:pt x="227" y="383"/>
                  </a:lnTo>
                  <a:lnTo>
                    <a:pt x="218" y="397"/>
                  </a:lnTo>
                  <a:lnTo>
                    <a:pt x="206" y="416"/>
                  </a:lnTo>
                  <a:lnTo>
                    <a:pt x="193" y="435"/>
                  </a:lnTo>
                  <a:lnTo>
                    <a:pt x="180" y="454"/>
                  </a:lnTo>
                  <a:lnTo>
                    <a:pt x="171" y="473"/>
                  </a:lnTo>
                  <a:lnTo>
                    <a:pt x="159" y="492"/>
                  </a:lnTo>
                  <a:lnTo>
                    <a:pt x="150" y="506"/>
                  </a:lnTo>
                  <a:lnTo>
                    <a:pt x="137" y="525"/>
                  </a:lnTo>
                  <a:lnTo>
                    <a:pt x="129" y="544"/>
                  </a:lnTo>
                  <a:lnTo>
                    <a:pt x="120" y="563"/>
                  </a:lnTo>
                  <a:lnTo>
                    <a:pt x="111" y="581"/>
                  </a:lnTo>
                  <a:lnTo>
                    <a:pt x="103" y="600"/>
                  </a:lnTo>
                  <a:lnTo>
                    <a:pt x="94" y="619"/>
                  </a:lnTo>
                  <a:lnTo>
                    <a:pt x="86" y="638"/>
                  </a:lnTo>
                  <a:lnTo>
                    <a:pt x="77" y="662"/>
                  </a:lnTo>
                  <a:lnTo>
                    <a:pt x="73" y="681"/>
                  </a:lnTo>
                  <a:lnTo>
                    <a:pt x="64" y="700"/>
                  </a:lnTo>
                  <a:lnTo>
                    <a:pt x="60" y="719"/>
                  </a:lnTo>
                  <a:lnTo>
                    <a:pt x="52" y="737"/>
                  </a:lnTo>
                  <a:lnTo>
                    <a:pt x="47" y="756"/>
                  </a:lnTo>
                  <a:lnTo>
                    <a:pt x="43" y="775"/>
                  </a:lnTo>
                  <a:lnTo>
                    <a:pt x="34" y="794"/>
                  </a:lnTo>
                  <a:lnTo>
                    <a:pt x="30" y="813"/>
                  </a:lnTo>
                  <a:lnTo>
                    <a:pt x="26" y="832"/>
                  </a:lnTo>
                  <a:lnTo>
                    <a:pt x="22" y="851"/>
                  </a:lnTo>
                  <a:lnTo>
                    <a:pt x="17" y="870"/>
                  </a:lnTo>
                  <a:lnTo>
                    <a:pt x="17" y="889"/>
                  </a:lnTo>
                  <a:lnTo>
                    <a:pt x="13" y="908"/>
                  </a:lnTo>
                  <a:lnTo>
                    <a:pt x="9" y="927"/>
                  </a:lnTo>
                  <a:lnTo>
                    <a:pt x="9" y="945"/>
                  </a:lnTo>
                  <a:lnTo>
                    <a:pt x="5" y="960"/>
                  </a:lnTo>
                  <a:lnTo>
                    <a:pt x="5" y="979"/>
                  </a:lnTo>
                  <a:lnTo>
                    <a:pt x="5" y="997"/>
                  </a:lnTo>
                  <a:lnTo>
                    <a:pt x="5" y="1016"/>
                  </a:lnTo>
                  <a:lnTo>
                    <a:pt x="0" y="1035"/>
                  </a:lnTo>
                  <a:lnTo>
                    <a:pt x="0" y="1049"/>
                  </a:lnTo>
                  <a:lnTo>
                    <a:pt x="0" y="1068"/>
                  </a:lnTo>
                  <a:lnTo>
                    <a:pt x="5" y="1087"/>
                  </a:lnTo>
                  <a:lnTo>
                    <a:pt x="5" y="1106"/>
                  </a:lnTo>
                  <a:lnTo>
                    <a:pt x="5" y="1120"/>
                  </a:lnTo>
                  <a:lnTo>
                    <a:pt x="9" y="1139"/>
                  </a:lnTo>
                  <a:lnTo>
                    <a:pt x="9" y="1153"/>
                  </a:lnTo>
                  <a:lnTo>
                    <a:pt x="13" y="1172"/>
                  </a:lnTo>
                  <a:lnTo>
                    <a:pt x="13" y="1187"/>
                  </a:lnTo>
                  <a:lnTo>
                    <a:pt x="17" y="1205"/>
                  </a:lnTo>
                  <a:lnTo>
                    <a:pt x="22" y="1220"/>
                  </a:lnTo>
                  <a:lnTo>
                    <a:pt x="26" y="1234"/>
                  </a:lnTo>
                  <a:lnTo>
                    <a:pt x="30" y="1248"/>
                  </a:lnTo>
                  <a:lnTo>
                    <a:pt x="34" y="1267"/>
                  </a:lnTo>
                  <a:lnTo>
                    <a:pt x="39" y="1281"/>
                  </a:lnTo>
                  <a:lnTo>
                    <a:pt x="43" y="1295"/>
                  </a:lnTo>
                  <a:lnTo>
                    <a:pt x="47" y="1309"/>
                  </a:lnTo>
                  <a:lnTo>
                    <a:pt x="56" y="1324"/>
                  </a:lnTo>
                  <a:lnTo>
                    <a:pt x="60" y="1338"/>
                  </a:lnTo>
                  <a:lnTo>
                    <a:pt x="69" y="1352"/>
                  </a:lnTo>
                  <a:lnTo>
                    <a:pt x="73" y="1361"/>
                  </a:lnTo>
                  <a:lnTo>
                    <a:pt x="82" y="1376"/>
                  </a:lnTo>
                  <a:lnTo>
                    <a:pt x="90" y="1390"/>
                  </a:lnTo>
                  <a:lnTo>
                    <a:pt x="99" y="1399"/>
                  </a:lnTo>
                  <a:lnTo>
                    <a:pt x="107" y="1413"/>
                  </a:lnTo>
                  <a:lnTo>
                    <a:pt x="116" y="1423"/>
                  </a:lnTo>
                  <a:lnTo>
                    <a:pt x="124" y="1437"/>
                  </a:lnTo>
                  <a:lnTo>
                    <a:pt x="133" y="1447"/>
                  </a:lnTo>
                  <a:lnTo>
                    <a:pt x="141" y="1456"/>
                  </a:lnTo>
                  <a:lnTo>
                    <a:pt x="154" y="1465"/>
                  </a:lnTo>
                  <a:lnTo>
                    <a:pt x="163" y="1475"/>
                  </a:lnTo>
                  <a:lnTo>
                    <a:pt x="176" y="1484"/>
                  </a:lnTo>
                  <a:lnTo>
                    <a:pt x="184" y="1494"/>
                  </a:lnTo>
                  <a:lnTo>
                    <a:pt x="197" y="1503"/>
                  </a:lnTo>
                  <a:lnTo>
                    <a:pt x="210" y="1508"/>
                  </a:lnTo>
                  <a:lnTo>
                    <a:pt x="223" y="1517"/>
                  </a:lnTo>
                  <a:lnTo>
                    <a:pt x="231" y="1522"/>
                  </a:lnTo>
                  <a:lnTo>
                    <a:pt x="244" y="1532"/>
                  </a:lnTo>
                  <a:lnTo>
                    <a:pt x="257" y="1536"/>
                  </a:lnTo>
                  <a:lnTo>
                    <a:pt x="270" y="1541"/>
                  </a:lnTo>
                  <a:lnTo>
                    <a:pt x="283" y="1546"/>
                  </a:lnTo>
                  <a:lnTo>
                    <a:pt x="295" y="1551"/>
                  </a:lnTo>
                  <a:lnTo>
                    <a:pt x="308" y="1555"/>
                  </a:lnTo>
                  <a:lnTo>
                    <a:pt x="321" y="1555"/>
                  </a:lnTo>
                  <a:lnTo>
                    <a:pt x="338" y="1560"/>
                  </a:lnTo>
                  <a:lnTo>
                    <a:pt x="351" y="1560"/>
                  </a:lnTo>
                  <a:lnTo>
                    <a:pt x="364" y="1565"/>
                  </a:lnTo>
                  <a:lnTo>
                    <a:pt x="377" y="1565"/>
                  </a:lnTo>
                  <a:lnTo>
                    <a:pt x="394" y="1565"/>
                  </a:lnTo>
                  <a:lnTo>
                    <a:pt x="407" y="1565"/>
                  </a:lnTo>
                  <a:lnTo>
                    <a:pt x="419" y="1565"/>
                  </a:lnTo>
                  <a:lnTo>
                    <a:pt x="432" y="1565"/>
                  </a:lnTo>
                  <a:lnTo>
                    <a:pt x="449" y="1565"/>
                  </a:lnTo>
                  <a:lnTo>
                    <a:pt x="462" y="1565"/>
                  </a:lnTo>
                  <a:lnTo>
                    <a:pt x="479" y="1560"/>
                  </a:lnTo>
                  <a:lnTo>
                    <a:pt x="492" y="1560"/>
                  </a:lnTo>
                  <a:lnTo>
                    <a:pt x="505" y="1555"/>
                  </a:lnTo>
                  <a:lnTo>
                    <a:pt x="522" y="1555"/>
                  </a:lnTo>
                  <a:lnTo>
                    <a:pt x="535" y="1551"/>
                  </a:lnTo>
                  <a:lnTo>
                    <a:pt x="552" y="1546"/>
                  </a:lnTo>
                  <a:lnTo>
                    <a:pt x="565" y="1541"/>
                  </a:lnTo>
                  <a:lnTo>
                    <a:pt x="582" y="1536"/>
                  </a:lnTo>
                  <a:lnTo>
                    <a:pt x="595" y="1532"/>
                  </a:lnTo>
                  <a:lnTo>
                    <a:pt x="612" y="1527"/>
                  </a:lnTo>
                  <a:lnTo>
                    <a:pt x="625" y="1517"/>
                  </a:lnTo>
                  <a:lnTo>
                    <a:pt x="642" y="1513"/>
                  </a:lnTo>
                  <a:lnTo>
                    <a:pt x="655" y="1503"/>
                  </a:lnTo>
                  <a:lnTo>
                    <a:pt x="672" y="1499"/>
                  </a:lnTo>
                  <a:lnTo>
                    <a:pt x="685" y="1489"/>
                  </a:lnTo>
                  <a:lnTo>
                    <a:pt x="698" y="1480"/>
                  </a:lnTo>
                  <a:lnTo>
                    <a:pt x="715" y="1475"/>
                  </a:lnTo>
                  <a:lnTo>
                    <a:pt x="727" y="1465"/>
                  </a:lnTo>
                  <a:lnTo>
                    <a:pt x="745" y="1456"/>
                  </a:lnTo>
                  <a:lnTo>
                    <a:pt x="757" y="1442"/>
                  </a:lnTo>
                  <a:lnTo>
                    <a:pt x="775" y="1432"/>
                  </a:lnTo>
                  <a:lnTo>
                    <a:pt x="787" y="1423"/>
                  </a:lnTo>
                  <a:lnTo>
                    <a:pt x="800" y="1413"/>
                  </a:lnTo>
                  <a:lnTo>
                    <a:pt x="817" y="1399"/>
                  </a:lnTo>
                  <a:lnTo>
                    <a:pt x="830" y="1390"/>
                  </a:lnTo>
                  <a:lnTo>
                    <a:pt x="843" y="1376"/>
                  </a:lnTo>
                  <a:lnTo>
                    <a:pt x="860" y="1361"/>
                  </a:lnTo>
                  <a:lnTo>
                    <a:pt x="873" y="1352"/>
                  </a:lnTo>
                  <a:lnTo>
                    <a:pt x="886" y="1338"/>
                  </a:lnTo>
                  <a:lnTo>
                    <a:pt x="899" y="1324"/>
                  </a:lnTo>
                  <a:lnTo>
                    <a:pt x="911" y="1309"/>
                  </a:lnTo>
                  <a:lnTo>
                    <a:pt x="929" y="1295"/>
                  </a:lnTo>
                  <a:lnTo>
                    <a:pt x="941" y="1281"/>
                  </a:lnTo>
                  <a:lnTo>
                    <a:pt x="954" y="1267"/>
                  </a:lnTo>
                  <a:lnTo>
                    <a:pt x="967" y="1248"/>
                  </a:lnTo>
                  <a:lnTo>
                    <a:pt x="980" y="1234"/>
                  </a:lnTo>
                  <a:lnTo>
                    <a:pt x="993" y="1220"/>
                  </a:lnTo>
                  <a:lnTo>
                    <a:pt x="1006" y="1201"/>
                  </a:lnTo>
                  <a:lnTo>
                    <a:pt x="1014" y="1182"/>
                  </a:lnTo>
                  <a:lnTo>
                    <a:pt x="1027" y="1168"/>
                  </a:lnTo>
                  <a:lnTo>
                    <a:pt x="1040" y="1149"/>
                  </a:lnTo>
                  <a:lnTo>
                    <a:pt x="1053" y="1130"/>
                  </a:lnTo>
                  <a:lnTo>
                    <a:pt x="1061" y="1111"/>
                  </a:lnTo>
                  <a:close/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359"/>
            <p:cNvSpPr>
              <a:spLocks noChangeAspect="1"/>
            </p:cNvSpPr>
            <p:nvPr/>
          </p:nvSpPr>
          <p:spPr bwMode="auto">
            <a:xfrm>
              <a:off x="2506" y="1323"/>
              <a:ext cx="308" cy="104"/>
            </a:xfrm>
            <a:custGeom>
              <a:avLst/>
              <a:gdLst>
                <a:gd name="T0" fmla="*/ 0 w 308"/>
                <a:gd name="T1" fmla="*/ 94 h 104"/>
                <a:gd name="T2" fmla="*/ 8 w 308"/>
                <a:gd name="T3" fmla="*/ 99 h 104"/>
                <a:gd name="T4" fmla="*/ 25 w 308"/>
                <a:gd name="T5" fmla="*/ 99 h 104"/>
                <a:gd name="T6" fmla="*/ 42 w 308"/>
                <a:gd name="T7" fmla="*/ 99 h 104"/>
                <a:gd name="T8" fmla="*/ 85 w 308"/>
                <a:gd name="T9" fmla="*/ 104 h 104"/>
                <a:gd name="T10" fmla="*/ 137 w 308"/>
                <a:gd name="T11" fmla="*/ 104 h 104"/>
                <a:gd name="T12" fmla="*/ 188 w 308"/>
                <a:gd name="T13" fmla="*/ 104 h 104"/>
                <a:gd name="T14" fmla="*/ 235 w 308"/>
                <a:gd name="T15" fmla="*/ 104 h 104"/>
                <a:gd name="T16" fmla="*/ 256 w 308"/>
                <a:gd name="T17" fmla="*/ 99 h 104"/>
                <a:gd name="T18" fmla="*/ 278 w 308"/>
                <a:gd name="T19" fmla="*/ 99 h 104"/>
                <a:gd name="T20" fmla="*/ 291 w 308"/>
                <a:gd name="T21" fmla="*/ 94 h 104"/>
                <a:gd name="T22" fmla="*/ 303 w 308"/>
                <a:gd name="T23" fmla="*/ 94 h 104"/>
                <a:gd name="T24" fmla="*/ 308 w 308"/>
                <a:gd name="T25" fmla="*/ 89 h 104"/>
                <a:gd name="T26" fmla="*/ 308 w 308"/>
                <a:gd name="T27" fmla="*/ 89 h 104"/>
                <a:gd name="T28" fmla="*/ 299 w 308"/>
                <a:gd name="T29" fmla="*/ 75 h 104"/>
                <a:gd name="T30" fmla="*/ 295 w 308"/>
                <a:gd name="T31" fmla="*/ 61 h 104"/>
                <a:gd name="T32" fmla="*/ 295 w 308"/>
                <a:gd name="T33" fmla="*/ 52 h 104"/>
                <a:gd name="T34" fmla="*/ 295 w 308"/>
                <a:gd name="T35" fmla="*/ 52 h 104"/>
                <a:gd name="T36" fmla="*/ 291 w 308"/>
                <a:gd name="T37" fmla="*/ 52 h 104"/>
                <a:gd name="T38" fmla="*/ 269 w 308"/>
                <a:gd name="T39" fmla="*/ 52 h 104"/>
                <a:gd name="T40" fmla="*/ 239 w 308"/>
                <a:gd name="T41" fmla="*/ 56 h 104"/>
                <a:gd name="T42" fmla="*/ 214 w 308"/>
                <a:gd name="T43" fmla="*/ 56 h 104"/>
                <a:gd name="T44" fmla="*/ 192 w 308"/>
                <a:gd name="T45" fmla="*/ 61 h 104"/>
                <a:gd name="T46" fmla="*/ 171 w 308"/>
                <a:gd name="T47" fmla="*/ 56 h 104"/>
                <a:gd name="T48" fmla="*/ 145 w 308"/>
                <a:gd name="T49" fmla="*/ 56 h 104"/>
                <a:gd name="T50" fmla="*/ 124 w 308"/>
                <a:gd name="T51" fmla="*/ 52 h 104"/>
                <a:gd name="T52" fmla="*/ 98 w 308"/>
                <a:gd name="T53" fmla="*/ 47 h 104"/>
                <a:gd name="T54" fmla="*/ 72 w 308"/>
                <a:gd name="T55" fmla="*/ 37 h 104"/>
                <a:gd name="T56" fmla="*/ 55 w 308"/>
                <a:gd name="T57" fmla="*/ 28 h 104"/>
                <a:gd name="T58" fmla="*/ 42 w 308"/>
                <a:gd name="T59" fmla="*/ 18 h 104"/>
                <a:gd name="T60" fmla="*/ 21 w 308"/>
                <a:gd name="T61" fmla="*/ 9 h 104"/>
                <a:gd name="T62" fmla="*/ 0 w 308"/>
                <a:gd name="T63" fmla="*/ 94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8"/>
                <a:gd name="T97" fmla="*/ 0 h 104"/>
                <a:gd name="T98" fmla="*/ 308 w 308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8" h="104">
                  <a:moveTo>
                    <a:pt x="0" y="94"/>
                  </a:moveTo>
                  <a:lnTo>
                    <a:pt x="0" y="94"/>
                  </a:lnTo>
                  <a:lnTo>
                    <a:pt x="4" y="94"/>
                  </a:lnTo>
                  <a:lnTo>
                    <a:pt x="8" y="99"/>
                  </a:lnTo>
                  <a:lnTo>
                    <a:pt x="17" y="99"/>
                  </a:lnTo>
                  <a:lnTo>
                    <a:pt x="25" y="99"/>
                  </a:lnTo>
                  <a:lnTo>
                    <a:pt x="34" y="99"/>
                  </a:lnTo>
                  <a:lnTo>
                    <a:pt x="42" y="99"/>
                  </a:lnTo>
                  <a:lnTo>
                    <a:pt x="60" y="104"/>
                  </a:lnTo>
                  <a:lnTo>
                    <a:pt x="85" y="104"/>
                  </a:lnTo>
                  <a:lnTo>
                    <a:pt x="111" y="104"/>
                  </a:lnTo>
                  <a:lnTo>
                    <a:pt x="137" y="104"/>
                  </a:lnTo>
                  <a:lnTo>
                    <a:pt x="162" y="104"/>
                  </a:lnTo>
                  <a:lnTo>
                    <a:pt x="188" y="104"/>
                  </a:lnTo>
                  <a:lnTo>
                    <a:pt x="214" y="104"/>
                  </a:lnTo>
                  <a:lnTo>
                    <a:pt x="235" y="104"/>
                  </a:lnTo>
                  <a:lnTo>
                    <a:pt x="248" y="104"/>
                  </a:lnTo>
                  <a:lnTo>
                    <a:pt x="256" y="99"/>
                  </a:lnTo>
                  <a:lnTo>
                    <a:pt x="265" y="99"/>
                  </a:lnTo>
                  <a:lnTo>
                    <a:pt x="278" y="99"/>
                  </a:lnTo>
                  <a:lnTo>
                    <a:pt x="282" y="99"/>
                  </a:lnTo>
                  <a:lnTo>
                    <a:pt x="291" y="94"/>
                  </a:lnTo>
                  <a:lnTo>
                    <a:pt x="299" y="94"/>
                  </a:lnTo>
                  <a:lnTo>
                    <a:pt x="303" y="94"/>
                  </a:lnTo>
                  <a:lnTo>
                    <a:pt x="303" y="89"/>
                  </a:lnTo>
                  <a:lnTo>
                    <a:pt x="308" y="89"/>
                  </a:lnTo>
                  <a:lnTo>
                    <a:pt x="308" y="85"/>
                  </a:lnTo>
                  <a:lnTo>
                    <a:pt x="299" y="75"/>
                  </a:lnTo>
                  <a:lnTo>
                    <a:pt x="299" y="66"/>
                  </a:lnTo>
                  <a:lnTo>
                    <a:pt x="295" y="61"/>
                  </a:lnTo>
                  <a:lnTo>
                    <a:pt x="295" y="56"/>
                  </a:lnTo>
                  <a:lnTo>
                    <a:pt x="295" y="52"/>
                  </a:lnTo>
                  <a:lnTo>
                    <a:pt x="291" y="52"/>
                  </a:lnTo>
                  <a:lnTo>
                    <a:pt x="286" y="52"/>
                  </a:lnTo>
                  <a:lnTo>
                    <a:pt x="269" y="52"/>
                  </a:lnTo>
                  <a:lnTo>
                    <a:pt x="256" y="56"/>
                  </a:lnTo>
                  <a:lnTo>
                    <a:pt x="239" y="56"/>
                  </a:lnTo>
                  <a:lnTo>
                    <a:pt x="222" y="56"/>
                  </a:lnTo>
                  <a:lnTo>
                    <a:pt x="214" y="56"/>
                  </a:lnTo>
                  <a:lnTo>
                    <a:pt x="201" y="61"/>
                  </a:lnTo>
                  <a:lnTo>
                    <a:pt x="192" y="61"/>
                  </a:lnTo>
                  <a:lnTo>
                    <a:pt x="179" y="56"/>
                  </a:lnTo>
                  <a:lnTo>
                    <a:pt x="171" y="56"/>
                  </a:lnTo>
                  <a:lnTo>
                    <a:pt x="158" y="56"/>
                  </a:lnTo>
                  <a:lnTo>
                    <a:pt x="145" y="56"/>
                  </a:lnTo>
                  <a:lnTo>
                    <a:pt x="137" y="52"/>
                  </a:lnTo>
                  <a:lnTo>
                    <a:pt x="124" y="52"/>
                  </a:lnTo>
                  <a:lnTo>
                    <a:pt x="111" y="47"/>
                  </a:lnTo>
                  <a:lnTo>
                    <a:pt x="98" y="47"/>
                  </a:lnTo>
                  <a:lnTo>
                    <a:pt x="85" y="42"/>
                  </a:lnTo>
                  <a:lnTo>
                    <a:pt x="72" y="37"/>
                  </a:lnTo>
                  <a:lnTo>
                    <a:pt x="60" y="33"/>
                  </a:lnTo>
                  <a:lnTo>
                    <a:pt x="55" y="28"/>
                  </a:lnTo>
                  <a:lnTo>
                    <a:pt x="47" y="23"/>
                  </a:lnTo>
                  <a:lnTo>
                    <a:pt x="42" y="18"/>
                  </a:lnTo>
                  <a:lnTo>
                    <a:pt x="34" y="18"/>
                  </a:lnTo>
                  <a:lnTo>
                    <a:pt x="21" y="9"/>
                  </a:lnTo>
                  <a:lnTo>
                    <a:pt x="8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360"/>
            <p:cNvSpPr>
              <a:spLocks noChangeAspect="1"/>
            </p:cNvSpPr>
            <p:nvPr/>
          </p:nvSpPr>
          <p:spPr bwMode="auto">
            <a:xfrm>
              <a:off x="2839" y="1408"/>
              <a:ext cx="150" cy="359"/>
            </a:xfrm>
            <a:custGeom>
              <a:avLst/>
              <a:gdLst>
                <a:gd name="T0" fmla="*/ 35 w 150"/>
                <a:gd name="T1" fmla="*/ 0 h 359"/>
                <a:gd name="T2" fmla="*/ 13 w 150"/>
                <a:gd name="T3" fmla="*/ 19 h 359"/>
                <a:gd name="T4" fmla="*/ 9 w 150"/>
                <a:gd name="T5" fmla="*/ 42 h 359"/>
                <a:gd name="T6" fmla="*/ 5 w 150"/>
                <a:gd name="T7" fmla="*/ 71 h 359"/>
                <a:gd name="T8" fmla="*/ 0 w 150"/>
                <a:gd name="T9" fmla="*/ 94 h 359"/>
                <a:gd name="T10" fmla="*/ 0 w 150"/>
                <a:gd name="T11" fmla="*/ 118 h 359"/>
                <a:gd name="T12" fmla="*/ 0 w 150"/>
                <a:gd name="T13" fmla="*/ 146 h 359"/>
                <a:gd name="T14" fmla="*/ 5 w 150"/>
                <a:gd name="T15" fmla="*/ 175 h 359"/>
                <a:gd name="T16" fmla="*/ 9 w 150"/>
                <a:gd name="T17" fmla="*/ 203 h 359"/>
                <a:gd name="T18" fmla="*/ 13 w 150"/>
                <a:gd name="T19" fmla="*/ 222 h 359"/>
                <a:gd name="T20" fmla="*/ 17 w 150"/>
                <a:gd name="T21" fmla="*/ 245 h 359"/>
                <a:gd name="T22" fmla="*/ 26 w 150"/>
                <a:gd name="T23" fmla="*/ 269 h 359"/>
                <a:gd name="T24" fmla="*/ 30 w 150"/>
                <a:gd name="T25" fmla="*/ 283 h 359"/>
                <a:gd name="T26" fmla="*/ 39 w 150"/>
                <a:gd name="T27" fmla="*/ 302 h 359"/>
                <a:gd name="T28" fmla="*/ 47 w 150"/>
                <a:gd name="T29" fmla="*/ 321 h 359"/>
                <a:gd name="T30" fmla="*/ 60 w 150"/>
                <a:gd name="T31" fmla="*/ 340 h 359"/>
                <a:gd name="T32" fmla="*/ 69 w 150"/>
                <a:gd name="T33" fmla="*/ 354 h 359"/>
                <a:gd name="T34" fmla="*/ 150 w 150"/>
                <a:gd name="T35" fmla="*/ 307 h 359"/>
                <a:gd name="T36" fmla="*/ 146 w 150"/>
                <a:gd name="T37" fmla="*/ 307 h 359"/>
                <a:gd name="T38" fmla="*/ 137 w 150"/>
                <a:gd name="T39" fmla="*/ 302 h 359"/>
                <a:gd name="T40" fmla="*/ 129 w 150"/>
                <a:gd name="T41" fmla="*/ 302 h 359"/>
                <a:gd name="T42" fmla="*/ 116 w 150"/>
                <a:gd name="T43" fmla="*/ 297 h 359"/>
                <a:gd name="T44" fmla="*/ 107 w 150"/>
                <a:gd name="T45" fmla="*/ 288 h 359"/>
                <a:gd name="T46" fmla="*/ 94 w 150"/>
                <a:gd name="T47" fmla="*/ 279 h 359"/>
                <a:gd name="T48" fmla="*/ 86 w 150"/>
                <a:gd name="T49" fmla="*/ 264 h 359"/>
                <a:gd name="T50" fmla="*/ 73 w 150"/>
                <a:gd name="T51" fmla="*/ 250 h 359"/>
                <a:gd name="T52" fmla="*/ 64 w 150"/>
                <a:gd name="T53" fmla="*/ 227 h 359"/>
                <a:gd name="T54" fmla="*/ 56 w 150"/>
                <a:gd name="T55" fmla="*/ 208 h 359"/>
                <a:gd name="T56" fmla="*/ 52 w 150"/>
                <a:gd name="T57" fmla="*/ 184 h 359"/>
                <a:gd name="T58" fmla="*/ 43 w 150"/>
                <a:gd name="T59" fmla="*/ 160 h 359"/>
                <a:gd name="T60" fmla="*/ 39 w 150"/>
                <a:gd name="T61" fmla="*/ 127 h 359"/>
                <a:gd name="T62" fmla="*/ 39 w 150"/>
                <a:gd name="T63" fmla="*/ 108 h 359"/>
                <a:gd name="T64" fmla="*/ 35 w 150"/>
                <a:gd name="T65" fmla="*/ 85 h 359"/>
                <a:gd name="T66" fmla="*/ 35 w 150"/>
                <a:gd name="T67" fmla="*/ 56 h 359"/>
                <a:gd name="T68" fmla="*/ 35 w 150"/>
                <a:gd name="T69" fmla="*/ 14 h 3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359"/>
                <a:gd name="T107" fmla="*/ 150 w 150"/>
                <a:gd name="T108" fmla="*/ 359 h 3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359">
                  <a:moveTo>
                    <a:pt x="35" y="0"/>
                  </a:moveTo>
                  <a:lnTo>
                    <a:pt x="35" y="0"/>
                  </a:lnTo>
                  <a:lnTo>
                    <a:pt x="13" y="9"/>
                  </a:lnTo>
                  <a:lnTo>
                    <a:pt x="13" y="19"/>
                  </a:lnTo>
                  <a:lnTo>
                    <a:pt x="9" y="28"/>
                  </a:lnTo>
                  <a:lnTo>
                    <a:pt x="9" y="42"/>
                  </a:lnTo>
                  <a:lnTo>
                    <a:pt x="5" y="61"/>
                  </a:lnTo>
                  <a:lnTo>
                    <a:pt x="5" y="71"/>
                  </a:lnTo>
                  <a:lnTo>
                    <a:pt x="5" y="85"/>
                  </a:lnTo>
                  <a:lnTo>
                    <a:pt x="0" y="94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6"/>
                  </a:lnTo>
                  <a:lnTo>
                    <a:pt x="0" y="160"/>
                  </a:lnTo>
                  <a:lnTo>
                    <a:pt x="5" y="175"/>
                  </a:lnTo>
                  <a:lnTo>
                    <a:pt x="5" y="189"/>
                  </a:lnTo>
                  <a:lnTo>
                    <a:pt x="9" y="203"/>
                  </a:lnTo>
                  <a:lnTo>
                    <a:pt x="9" y="217"/>
                  </a:lnTo>
                  <a:lnTo>
                    <a:pt x="13" y="222"/>
                  </a:lnTo>
                  <a:lnTo>
                    <a:pt x="13" y="231"/>
                  </a:lnTo>
                  <a:lnTo>
                    <a:pt x="17" y="245"/>
                  </a:lnTo>
                  <a:lnTo>
                    <a:pt x="22" y="260"/>
                  </a:lnTo>
                  <a:lnTo>
                    <a:pt x="26" y="269"/>
                  </a:lnTo>
                  <a:lnTo>
                    <a:pt x="26" y="274"/>
                  </a:lnTo>
                  <a:lnTo>
                    <a:pt x="30" y="283"/>
                  </a:lnTo>
                  <a:lnTo>
                    <a:pt x="35" y="288"/>
                  </a:lnTo>
                  <a:lnTo>
                    <a:pt x="39" y="302"/>
                  </a:lnTo>
                  <a:lnTo>
                    <a:pt x="43" y="312"/>
                  </a:lnTo>
                  <a:lnTo>
                    <a:pt x="47" y="321"/>
                  </a:lnTo>
                  <a:lnTo>
                    <a:pt x="56" y="335"/>
                  </a:lnTo>
                  <a:lnTo>
                    <a:pt x="60" y="340"/>
                  </a:lnTo>
                  <a:lnTo>
                    <a:pt x="64" y="345"/>
                  </a:lnTo>
                  <a:lnTo>
                    <a:pt x="69" y="354"/>
                  </a:lnTo>
                  <a:lnTo>
                    <a:pt x="77" y="359"/>
                  </a:lnTo>
                  <a:lnTo>
                    <a:pt x="150" y="307"/>
                  </a:lnTo>
                  <a:lnTo>
                    <a:pt x="146" y="307"/>
                  </a:lnTo>
                  <a:lnTo>
                    <a:pt x="141" y="307"/>
                  </a:lnTo>
                  <a:lnTo>
                    <a:pt x="137" y="302"/>
                  </a:lnTo>
                  <a:lnTo>
                    <a:pt x="133" y="302"/>
                  </a:lnTo>
                  <a:lnTo>
                    <a:pt x="129" y="302"/>
                  </a:lnTo>
                  <a:lnTo>
                    <a:pt x="124" y="297"/>
                  </a:lnTo>
                  <a:lnTo>
                    <a:pt x="116" y="297"/>
                  </a:lnTo>
                  <a:lnTo>
                    <a:pt x="112" y="293"/>
                  </a:lnTo>
                  <a:lnTo>
                    <a:pt x="107" y="288"/>
                  </a:lnTo>
                  <a:lnTo>
                    <a:pt x="103" y="283"/>
                  </a:lnTo>
                  <a:lnTo>
                    <a:pt x="94" y="279"/>
                  </a:lnTo>
                  <a:lnTo>
                    <a:pt x="90" y="274"/>
                  </a:lnTo>
                  <a:lnTo>
                    <a:pt x="86" y="264"/>
                  </a:lnTo>
                  <a:lnTo>
                    <a:pt x="77" y="260"/>
                  </a:lnTo>
                  <a:lnTo>
                    <a:pt x="73" y="250"/>
                  </a:lnTo>
                  <a:lnTo>
                    <a:pt x="69" y="241"/>
                  </a:lnTo>
                  <a:lnTo>
                    <a:pt x="64" y="227"/>
                  </a:lnTo>
                  <a:lnTo>
                    <a:pt x="60" y="212"/>
                  </a:lnTo>
                  <a:lnTo>
                    <a:pt x="56" y="208"/>
                  </a:lnTo>
                  <a:lnTo>
                    <a:pt x="52" y="198"/>
                  </a:lnTo>
                  <a:lnTo>
                    <a:pt x="52" y="184"/>
                  </a:lnTo>
                  <a:lnTo>
                    <a:pt x="47" y="165"/>
                  </a:lnTo>
                  <a:lnTo>
                    <a:pt x="43" y="160"/>
                  </a:lnTo>
                  <a:lnTo>
                    <a:pt x="43" y="151"/>
                  </a:lnTo>
                  <a:lnTo>
                    <a:pt x="39" y="127"/>
                  </a:lnTo>
                  <a:lnTo>
                    <a:pt x="39" y="118"/>
                  </a:lnTo>
                  <a:lnTo>
                    <a:pt x="39" y="108"/>
                  </a:lnTo>
                  <a:lnTo>
                    <a:pt x="39" y="94"/>
                  </a:lnTo>
                  <a:lnTo>
                    <a:pt x="35" y="85"/>
                  </a:lnTo>
                  <a:lnTo>
                    <a:pt x="35" y="71"/>
                  </a:lnTo>
                  <a:lnTo>
                    <a:pt x="35" y="56"/>
                  </a:lnTo>
                  <a:lnTo>
                    <a:pt x="35" y="28"/>
                  </a:lnTo>
                  <a:lnTo>
                    <a:pt x="35" y="1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361"/>
            <p:cNvSpPr>
              <a:spLocks noChangeAspect="1"/>
            </p:cNvSpPr>
            <p:nvPr/>
          </p:nvSpPr>
          <p:spPr bwMode="auto">
            <a:xfrm>
              <a:off x="2899" y="803"/>
              <a:ext cx="253" cy="496"/>
            </a:xfrm>
            <a:custGeom>
              <a:avLst/>
              <a:gdLst>
                <a:gd name="T0" fmla="*/ 180 w 253"/>
                <a:gd name="T1" fmla="*/ 0 h 496"/>
                <a:gd name="T2" fmla="*/ 176 w 253"/>
                <a:gd name="T3" fmla="*/ 18 h 496"/>
                <a:gd name="T4" fmla="*/ 176 w 253"/>
                <a:gd name="T5" fmla="*/ 56 h 496"/>
                <a:gd name="T6" fmla="*/ 171 w 253"/>
                <a:gd name="T7" fmla="*/ 94 h 496"/>
                <a:gd name="T8" fmla="*/ 171 w 253"/>
                <a:gd name="T9" fmla="*/ 127 h 496"/>
                <a:gd name="T10" fmla="*/ 167 w 253"/>
                <a:gd name="T11" fmla="*/ 156 h 496"/>
                <a:gd name="T12" fmla="*/ 158 w 253"/>
                <a:gd name="T13" fmla="*/ 189 h 496"/>
                <a:gd name="T14" fmla="*/ 154 w 253"/>
                <a:gd name="T15" fmla="*/ 222 h 496"/>
                <a:gd name="T16" fmla="*/ 141 w 253"/>
                <a:gd name="T17" fmla="*/ 255 h 496"/>
                <a:gd name="T18" fmla="*/ 133 w 253"/>
                <a:gd name="T19" fmla="*/ 283 h 496"/>
                <a:gd name="T20" fmla="*/ 124 w 253"/>
                <a:gd name="T21" fmla="*/ 307 h 496"/>
                <a:gd name="T22" fmla="*/ 116 w 253"/>
                <a:gd name="T23" fmla="*/ 326 h 496"/>
                <a:gd name="T24" fmla="*/ 107 w 253"/>
                <a:gd name="T25" fmla="*/ 340 h 496"/>
                <a:gd name="T26" fmla="*/ 99 w 253"/>
                <a:gd name="T27" fmla="*/ 359 h 496"/>
                <a:gd name="T28" fmla="*/ 81 w 253"/>
                <a:gd name="T29" fmla="*/ 382 h 496"/>
                <a:gd name="T30" fmla="*/ 69 w 253"/>
                <a:gd name="T31" fmla="*/ 401 h 496"/>
                <a:gd name="T32" fmla="*/ 56 w 253"/>
                <a:gd name="T33" fmla="*/ 416 h 496"/>
                <a:gd name="T34" fmla="*/ 39 w 253"/>
                <a:gd name="T35" fmla="*/ 434 h 496"/>
                <a:gd name="T36" fmla="*/ 26 w 253"/>
                <a:gd name="T37" fmla="*/ 449 h 496"/>
                <a:gd name="T38" fmla="*/ 9 w 253"/>
                <a:gd name="T39" fmla="*/ 468 h 496"/>
                <a:gd name="T40" fmla="*/ 4 w 253"/>
                <a:gd name="T41" fmla="*/ 486 h 496"/>
                <a:gd name="T42" fmla="*/ 13 w 253"/>
                <a:gd name="T43" fmla="*/ 496 h 496"/>
                <a:gd name="T44" fmla="*/ 13 w 253"/>
                <a:gd name="T45" fmla="*/ 496 h 496"/>
                <a:gd name="T46" fmla="*/ 30 w 253"/>
                <a:gd name="T47" fmla="*/ 482 h 496"/>
                <a:gd name="T48" fmla="*/ 47 w 253"/>
                <a:gd name="T49" fmla="*/ 463 h 496"/>
                <a:gd name="T50" fmla="*/ 69 w 253"/>
                <a:gd name="T51" fmla="*/ 444 h 496"/>
                <a:gd name="T52" fmla="*/ 86 w 253"/>
                <a:gd name="T53" fmla="*/ 420 h 496"/>
                <a:gd name="T54" fmla="*/ 107 w 253"/>
                <a:gd name="T55" fmla="*/ 397 h 496"/>
                <a:gd name="T56" fmla="*/ 129 w 253"/>
                <a:gd name="T57" fmla="*/ 368 h 496"/>
                <a:gd name="T58" fmla="*/ 146 w 253"/>
                <a:gd name="T59" fmla="*/ 340 h 496"/>
                <a:gd name="T60" fmla="*/ 167 w 253"/>
                <a:gd name="T61" fmla="*/ 312 h 496"/>
                <a:gd name="T62" fmla="*/ 184 w 253"/>
                <a:gd name="T63" fmla="*/ 283 h 496"/>
                <a:gd name="T64" fmla="*/ 201 w 253"/>
                <a:gd name="T65" fmla="*/ 250 h 496"/>
                <a:gd name="T66" fmla="*/ 214 w 253"/>
                <a:gd name="T67" fmla="*/ 226 h 496"/>
                <a:gd name="T68" fmla="*/ 223 w 253"/>
                <a:gd name="T69" fmla="*/ 198 h 496"/>
                <a:gd name="T70" fmla="*/ 235 w 253"/>
                <a:gd name="T71" fmla="*/ 165 h 496"/>
                <a:gd name="T72" fmla="*/ 244 w 253"/>
                <a:gd name="T73" fmla="*/ 132 h 496"/>
                <a:gd name="T74" fmla="*/ 248 w 253"/>
                <a:gd name="T75" fmla="*/ 99 h 496"/>
                <a:gd name="T76" fmla="*/ 253 w 253"/>
                <a:gd name="T77" fmla="*/ 70 h 496"/>
                <a:gd name="T78" fmla="*/ 253 w 253"/>
                <a:gd name="T79" fmla="*/ 56 h 496"/>
                <a:gd name="T80" fmla="*/ 180 w 253"/>
                <a:gd name="T81" fmla="*/ 0 h 4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496"/>
                <a:gd name="T125" fmla="*/ 253 w 253"/>
                <a:gd name="T126" fmla="*/ 496 h 4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496">
                  <a:moveTo>
                    <a:pt x="180" y="0"/>
                  </a:moveTo>
                  <a:lnTo>
                    <a:pt x="180" y="0"/>
                  </a:lnTo>
                  <a:lnTo>
                    <a:pt x="180" y="9"/>
                  </a:lnTo>
                  <a:lnTo>
                    <a:pt x="176" y="18"/>
                  </a:lnTo>
                  <a:lnTo>
                    <a:pt x="176" y="37"/>
                  </a:lnTo>
                  <a:lnTo>
                    <a:pt x="176" y="56"/>
                  </a:lnTo>
                  <a:lnTo>
                    <a:pt x="171" y="85"/>
                  </a:lnTo>
                  <a:lnTo>
                    <a:pt x="171" y="94"/>
                  </a:lnTo>
                  <a:lnTo>
                    <a:pt x="171" y="108"/>
                  </a:lnTo>
                  <a:lnTo>
                    <a:pt x="171" y="127"/>
                  </a:lnTo>
                  <a:lnTo>
                    <a:pt x="167" y="141"/>
                  </a:lnTo>
                  <a:lnTo>
                    <a:pt x="167" y="156"/>
                  </a:lnTo>
                  <a:lnTo>
                    <a:pt x="163" y="170"/>
                  </a:lnTo>
                  <a:lnTo>
                    <a:pt x="158" y="189"/>
                  </a:lnTo>
                  <a:lnTo>
                    <a:pt x="158" y="203"/>
                  </a:lnTo>
                  <a:lnTo>
                    <a:pt x="154" y="222"/>
                  </a:lnTo>
                  <a:lnTo>
                    <a:pt x="150" y="236"/>
                  </a:lnTo>
                  <a:lnTo>
                    <a:pt x="141" y="255"/>
                  </a:lnTo>
                  <a:lnTo>
                    <a:pt x="137" y="274"/>
                  </a:lnTo>
                  <a:lnTo>
                    <a:pt x="133" y="283"/>
                  </a:lnTo>
                  <a:lnTo>
                    <a:pt x="133" y="288"/>
                  </a:lnTo>
                  <a:lnTo>
                    <a:pt x="124" y="307"/>
                  </a:lnTo>
                  <a:lnTo>
                    <a:pt x="120" y="316"/>
                  </a:lnTo>
                  <a:lnTo>
                    <a:pt x="116" y="326"/>
                  </a:lnTo>
                  <a:lnTo>
                    <a:pt x="111" y="335"/>
                  </a:lnTo>
                  <a:lnTo>
                    <a:pt x="107" y="340"/>
                  </a:lnTo>
                  <a:lnTo>
                    <a:pt x="103" y="349"/>
                  </a:lnTo>
                  <a:lnTo>
                    <a:pt x="99" y="359"/>
                  </a:lnTo>
                  <a:lnTo>
                    <a:pt x="86" y="378"/>
                  </a:lnTo>
                  <a:lnTo>
                    <a:pt x="81" y="382"/>
                  </a:lnTo>
                  <a:lnTo>
                    <a:pt x="73" y="392"/>
                  </a:lnTo>
                  <a:lnTo>
                    <a:pt x="69" y="401"/>
                  </a:lnTo>
                  <a:lnTo>
                    <a:pt x="60" y="411"/>
                  </a:lnTo>
                  <a:lnTo>
                    <a:pt x="56" y="416"/>
                  </a:lnTo>
                  <a:lnTo>
                    <a:pt x="47" y="425"/>
                  </a:lnTo>
                  <a:lnTo>
                    <a:pt x="39" y="434"/>
                  </a:lnTo>
                  <a:lnTo>
                    <a:pt x="30" y="444"/>
                  </a:lnTo>
                  <a:lnTo>
                    <a:pt x="26" y="449"/>
                  </a:lnTo>
                  <a:lnTo>
                    <a:pt x="17" y="458"/>
                  </a:lnTo>
                  <a:lnTo>
                    <a:pt x="9" y="468"/>
                  </a:lnTo>
                  <a:lnTo>
                    <a:pt x="0" y="472"/>
                  </a:lnTo>
                  <a:lnTo>
                    <a:pt x="4" y="486"/>
                  </a:lnTo>
                  <a:lnTo>
                    <a:pt x="13" y="491"/>
                  </a:lnTo>
                  <a:lnTo>
                    <a:pt x="13" y="496"/>
                  </a:lnTo>
                  <a:lnTo>
                    <a:pt x="22" y="486"/>
                  </a:lnTo>
                  <a:lnTo>
                    <a:pt x="30" y="482"/>
                  </a:lnTo>
                  <a:lnTo>
                    <a:pt x="39" y="472"/>
                  </a:lnTo>
                  <a:lnTo>
                    <a:pt x="47" y="463"/>
                  </a:lnTo>
                  <a:lnTo>
                    <a:pt x="56" y="453"/>
                  </a:lnTo>
                  <a:lnTo>
                    <a:pt x="69" y="444"/>
                  </a:lnTo>
                  <a:lnTo>
                    <a:pt x="77" y="434"/>
                  </a:lnTo>
                  <a:lnTo>
                    <a:pt x="86" y="420"/>
                  </a:lnTo>
                  <a:lnTo>
                    <a:pt x="99" y="411"/>
                  </a:lnTo>
                  <a:lnTo>
                    <a:pt x="107" y="397"/>
                  </a:lnTo>
                  <a:lnTo>
                    <a:pt x="116" y="382"/>
                  </a:lnTo>
                  <a:lnTo>
                    <a:pt x="129" y="368"/>
                  </a:lnTo>
                  <a:lnTo>
                    <a:pt x="137" y="354"/>
                  </a:lnTo>
                  <a:lnTo>
                    <a:pt x="146" y="340"/>
                  </a:lnTo>
                  <a:lnTo>
                    <a:pt x="158" y="326"/>
                  </a:lnTo>
                  <a:lnTo>
                    <a:pt x="167" y="312"/>
                  </a:lnTo>
                  <a:lnTo>
                    <a:pt x="176" y="297"/>
                  </a:lnTo>
                  <a:lnTo>
                    <a:pt x="184" y="283"/>
                  </a:lnTo>
                  <a:lnTo>
                    <a:pt x="193" y="264"/>
                  </a:lnTo>
                  <a:lnTo>
                    <a:pt x="201" y="250"/>
                  </a:lnTo>
                  <a:lnTo>
                    <a:pt x="210" y="231"/>
                  </a:lnTo>
                  <a:lnTo>
                    <a:pt x="214" y="226"/>
                  </a:lnTo>
                  <a:lnTo>
                    <a:pt x="214" y="217"/>
                  </a:lnTo>
                  <a:lnTo>
                    <a:pt x="223" y="198"/>
                  </a:lnTo>
                  <a:lnTo>
                    <a:pt x="227" y="184"/>
                  </a:lnTo>
                  <a:lnTo>
                    <a:pt x="235" y="165"/>
                  </a:lnTo>
                  <a:lnTo>
                    <a:pt x="240" y="151"/>
                  </a:lnTo>
                  <a:lnTo>
                    <a:pt x="244" y="132"/>
                  </a:lnTo>
                  <a:lnTo>
                    <a:pt x="248" y="113"/>
                  </a:lnTo>
                  <a:lnTo>
                    <a:pt x="248" y="99"/>
                  </a:lnTo>
                  <a:lnTo>
                    <a:pt x="248" y="80"/>
                  </a:lnTo>
                  <a:lnTo>
                    <a:pt x="253" y="70"/>
                  </a:lnTo>
                  <a:lnTo>
                    <a:pt x="253" y="61"/>
                  </a:lnTo>
                  <a:lnTo>
                    <a:pt x="253" y="56"/>
                  </a:lnTo>
                  <a:lnTo>
                    <a:pt x="253" y="47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362"/>
            <p:cNvSpPr>
              <a:spLocks noChangeAspect="1"/>
            </p:cNvSpPr>
            <p:nvPr/>
          </p:nvSpPr>
          <p:spPr bwMode="auto">
            <a:xfrm>
              <a:off x="2797" y="1271"/>
              <a:ext cx="124" cy="146"/>
            </a:xfrm>
            <a:custGeom>
              <a:avLst/>
              <a:gdLst>
                <a:gd name="T0" fmla="*/ 111 w 124"/>
                <a:gd name="T1" fmla="*/ 108 h 146"/>
                <a:gd name="T2" fmla="*/ 111 w 124"/>
                <a:gd name="T3" fmla="*/ 99 h 146"/>
                <a:gd name="T4" fmla="*/ 119 w 124"/>
                <a:gd name="T5" fmla="*/ 85 h 146"/>
                <a:gd name="T6" fmla="*/ 124 w 124"/>
                <a:gd name="T7" fmla="*/ 70 h 146"/>
                <a:gd name="T8" fmla="*/ 124 w 124"/>
                <a:gd name="T9" fmla="*/ 56 h 146"/>
                <a:gd name="T10" fmla="*/ 119 w 124"/>
                <a:gd name="T11" fmla="*/ 42 h 146"/>
                <a:gd name="T12" fmla="*/ 115 w 124"/>
                <a:gd name="T13" fmla="*/ 28 h 146"/>
                <a:gd name="T14" fmla="*/ 111 w 124"/>
                <a:gd name="T15" fmla="*/ 18 h 146"/>
                <a:gd name="T16" fmla="*/ 102 w 124"/>
                <a:gd name="T17" fmla="*/ 9 h 146"/>
                <a:gd name="T18" fmla="*/ 102 w 124"/>
                <a:gd name="T19" fmla="*/ 4 h 146"/>
                <a:gd name="T20" fmla="*/ 94 w 124"/>
                <a:gd name="T21" fmla="*/ 4 h 146"/>
                <a:gd name="T22" fmla="*/ 89 w 124"/>
                <a:gd name="T23" fmla="*/ 0 h 146"/>
                <a:gd name="T24" fmla="*/ 85 w 124"/>
                <a:gd name="T25" fmla="*/ 0 h 146"/>
                <a:gd name="T26" fmla="*/ 81 w 124"/>
                <a:gd name="T27" fmla="*/ 0 h 146"/>
                <a:gd name="T28" fmla="*/ 77 w 124"/>
                <a:gd name="T29" fmla="*/ 0 h 146"/>
                <a:gd name="T30" fmla="*/ 64 w 124"/>
                <a:gd name="T31" fmla="*/ 0 h 146"/>
                <a:gd name="T32" fmla="*/ 51 w 124"/>
                <a:gd name="T33" fmla="*/ 4 h 146"/>
                <a:gd name="T34" fmla="*/ 42 w 124"/>
                <a:gd name="T35" fmla="*/ 9 h 146"/>
                <a:gd name="T36" fmla="*/ 38 w 124"/>
                <a:gd name="T37" fmla="*/ 18 h 146"/>
                <a:gd name="T38" fmla="*/ 29 w 124"/>
                <a:gd name="T39" fmla="*/ 23 h 146"/>
                <a:gd name="T40" fmla="*/ 21 w 124"/>
                <a:gd name="T41" fmla="*/ 33 h 146"/>
                <a:gd name="T42" fmla="*/ 17 w 124"/>
                <a:gd name="T43" fmla="*/ 42 h 146"/>
                <a:gd name="T44" fmla="*/ 8 w 124"/>
                <a:gd name="T45" fmla="*/ 56 h 146"/>
                <a:gd name="T46" fmla="*/ 4 w 124"/>
                <a:gd name="T47" fmla="*/ 70 h 146"/>
                <a:gd name="T48" fmla="*/ 0 w 124"/>
                <a:gd name="T49" fmla="*/ 85 h 146"/>
                <a:gd name="T50" fmla="*/ 0 w 124"/>
                <a:gd name="T51" fmla="*/ 99 h 146"/>
                <a:gd name="T52" fmla="*/ 0 w 124"/>
                <a:gd name="T53" fmla="*/ 108 h 146"/>
                <a:gd name="T54" fmla="*/ 4 w 124"/>
                <a:gd name="T55" fmla="*/ 118 h 146"/>
                <a:gd name="T56" fmla="*/ 8 w 124"/>
                <a:gd name="T57" fmla="*/ 127 h 146"/>
                <a:gd name="T58" fmla="*/ 12 w 124"/>
                <a:gd name="T59" fmla="*/ 137 h 146"/>
                <a:gd name="T60" fmla="*/ 17 w 124"/>
                <a:gd name="T61" fmla="*/ 141 h 146"/>
                <a:gd name="T62" fmla="*/ 25 w 124"/>
                <a:gd name="T63" fmla="*/ 146 h 146"/>
                <a:gd name="T64" fmla="*/ 29 w 124"/>
                <a:gd name="T65" fmla="*/ 146 h 146"/>
                <a:gd name="T66" fmla="*/ 38 w 124"/>
                <a:gd name="T67" fmla="*/ 146 h 146"/>
                <a:gd name="T68" fmla="*/ 47 w 124"/>
                <a:gd name="T69" fmla="*/ 146 h 146"/>
                <a:gd name="T70" fmla="*/ 55 w 124"/>
                <a:gd name="T71" fmla="*/ 146 h 146"/>
                <a:gd name="T72" fmla="*/ 68 w 124"/>
                <a:gd name="T73" fmla="*/ 141 h 146"/>
                <a:gd name="T74" fmla="*/ 72 w 124"/>
                <a:gd name="T75" fmla="*/ 141 h 146"/>
                <a:gd name="T76" fmla="*/ 81 w 124"/>
                <a:gd name="T77" fmla="*/ 137 h 146"/>
                <a:gd name="T78" fmla="*/ 89 w 124"/>
                <a:gd name="T79" fmla="*/ 127 h 146"/>
                <a:gd name="T80" fmla="*/ 98 w 124"/>
                <a:gd name="T81" fmla="*/ 118 h 146"/>
                <a:gd name="T82" fmla="*/ 102 w 124"/>
                <a:gd name="T83" fmla="*/ 113 h 146"/>
                <a:gd name="T84" fmla="*/ 111 w 124"/>
                <a:gd name="T85" fmla="*/ 108 h 1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"/>
                <a:gd name="T130" fmla="*/ 0 h 146"/>
                <a:gd name="T131" fmla="*/ 124 w 124"/>
                <a:gd name="T132" fmla="*/ 146 h 1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" h="146">
                  <a:moveTo>
                    <a:pt x="111" y="108"/>
                  </a:moveTo>
                  <a:lnTo>
                    <a:pt x="111" y="108"/>
                  </a:lnTo>
                  <a:lnTo>
                    <a:pt x="111" y="104"/>
                  </a:lnTo>
                  <a:lnTo>
                    <a:pt x="111" y="99"/>
                  </a:lnTo>
                  <a:lnTo>
                    <a:pt x="115" y="94"/>
                  </a:lnTo>
                  <a:lnTo>
                    <a:pt x="119" y="85"/>
                  </a:lnTo>
                  <a:lnTo>
                    <a:pt x="119" y="80"/>
                  </a:lnTo>
                  <a:lnTo>
                    <a:pt x="124" y="70"/>
                  </a:lnTo>
                  <a:lnTo>
                    <a:pt x="124" y="61"/>
                  </a:lnTo>
                  <a:lnTo>
                    <a:pt x="124" y="56"/>
                  </a:lnTo>
                  <a:lnTo>
                    <a:pt x="124" y="47"/>
                  </a:lnTo>
                  <a:lnTo>
                    <a:pt x="119" y="42"/>
                  </a:lnTo>
                  <a:lnTo>
                    <a:pt x="119" y="37"/>
                  </a:lnTo>
                  <a:lnTo>
                    <a:pt x="115" y="28"/>
                  </a:lnTo>
                  <a:lnTo>
                    <a:pt x="115" y="23"/>
                  </a:lnTo>
                  <a:lnTo>
                    <a:pt x="111" y="18"/>
                  </a:lnTo>
                  <a:lnTo>
                    <a:pt x="106" y="14"/>
                  </a:lnTo>
                  <a:lnTo>
                    <a:pt x="102" y="9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4"/>
                  </a:lnTo>
                  <a:lnTo>
                    <a:pt x="51" y="4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29" y="23"/>
                  </a:lnTo>
                  <a:lnTo>
                    <a:pt x="25" y="28"/>
                  </a:lnTo>
                  <a:lnTo>
                    <a:pt x="21" y="33"/>
                  </a:lnTo>
                  <a:lnTo>
                    <a:pt x="21" y="37"/>
                  </a:lnTo>
                  <a:lnTo>
                    <a:pt x="17" y="42"/>
                  </a:lnTo>
                  <a:lnTo>
                    <a:pt x="12" y="47"/>
                  </a:lnTo>
                  <a:lnTo>
                    <a:pt x="8" y="56"/>
                  </a:lnTo>
                  <a:lnTo>
                    <a:pt x="8" y="61"/>
                  </a:lnTo>
                  <a:lnTo>
                    <a:pt x="4" y="70"/>
                  </a:lnTo>
                  <a:lnTo>
                    <a:pt x="4" y="7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4" y="118"/>
                  </a:lnTo>
                  <a:lnTo>
                    <a:pt x="4" y="122"/>
                  </a:lnTo>
                  <a:lnTo>
                    <a:pt x="8" y="127"/>
                  </a:lnTo>
                  <a:lnTo>
                    <a:pt x="8" y="132"/>
                  </a:lnTo>
                  <a:lnTo>
                    <a:pt x="12" y="137"/>
                  </a:lnTo>
                  <a:lnTo>
                    <a:pt x="17" y="137"/>
                  </a:lnTo>
                  <a:lnTo>
                    <a:pt x="17" y="141"/>
                  </a:lnTo>
                  <a:lnTo>
                    <a:pt x="21" y="141"/>
                  </a:lnTo>
                  <a:lnTo>
                    <a:pt x="25" y="146"/>
                  </a:lnTo>
                  <a:lnTo>
                    <a:pt x="29" y="146"/>
                  </a:lnTo>
                  <a:lnTo>
                    <a:pt x="34" y="146"/>
                  </a:lnTo>
                  <a:lnTo>
                    <a:pt x="38" y="146"/>
                  </a:lnTo>
                  <a:lnTo>
                    <a:pt x="42" y="146"/>
                  </a:lnTo>
                  <a:lnTo>
                    <a:pt x="47" y="146"/>
                  </a:lnTo>
                  <a:lnTo>
                    <a:pt x="51" y="146"/>
                  </a:lnTo>
                  <a:lnTo>
                    <a:pt x="55" y="146"/>
                  </a:lnTo>
                  <a:lnTo>
                    <a:pt x="64" y="146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7" y="137"/>
                  </a:lnTo>
                  <a:lnTo>
                    <a:pt x="81" y="137"/>
                  </a:lnTo>
                  <a:lnTo>
                    <a:pt x="89" y="132"/>
                  </a:lnTo>
                  <a:lnTo>
                    <a:pt x="89" y="127"/>
                  </a:lnTo>
                  <a:lnTo>
                    <a:pt x="94" y="127"/>
                  </a:lnTo>
                  <a:lnTo>
                    <a:pt x="98" y="118"/>
                  </a:lnTo>
                  <a:lnTo>
                    <a:pt x="102" y="118"/>
                  </a:lnTo>
                  <a:lnTo>
                    <a:pt x="102" y="113"/>
                  </a:lnTo>
                  <a:lnTo>
                    <a:pt x="106" y="108"/>
                  </a:lnTo>
                  <a:lnTo>
                    <a:pt x="111" y="108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363"/>
            <p:cNvSpPr>
              <a:spLocks noChangeAspect="1"/>
            </p:cNvSpPr>
            <p:nvPr/>
          </p:nvSpPr>
          <p:spPr bwMode="auto">
            <a:xfrm>
              <a:off x="2797" y="1271"/>
              <a:ext cx="81" cy="146"/>
            </a:xfrm>
            <a:custGeom>
              <a:avLst/>
              <a:gdLst>
                <a:gd name="T0" fmla="*/ 81 w 81"/>
                <a:gd name="T1" fmla="*/ 137 h 146"/>
                <a:gd name="T2" fmla="*/ 72 w 81"/>
                <a:gd name="T3" fmla="*/ 141 h 146"/>
                <a:gd name="T4" fmla="*/ 64 w 81"/>
                <a:gd name="T5" fmla="*/ 146 h 146"/>
                <a:gd name="T6" fmla="*/ 55 w 81"/>
                <a:gd name="T7" fmla="*/ 146 h 146"/>
                <a:gd name="T8" fmla="*/ 47 w 81"/>
                <a:gd name="T9" fmla="*/ 146 h 146"/>
                <a:gd name="T10" fmla="*/ 34 w 81"/>
                <a:gd name="T11" fmla="*/ 146 h 146"/>
                <a:gd name="T12" fmla="*/ 25 w 81"/>
                <a:gd name="T13" fmla="*/ 146 h 146"/>
                <a:gd name="T14" fmla="*/ 21 w 81"/>
                <a:gd name="T15" fmla="*/ 141 h 146"/>
                <a:gd name="T16" fmla="*/ 17 w 81"/>
                <a:gd name="T17" fmla="*/ 141 h 146"/>
                <a:gd name="T18" fmla="*/ 12 w 81"/>
                <a:gd name="T19" fmla="*/ 137 h 146"/>
                <a:gd name="T20" fmla="*/ 8 w 81"/>
                <a:gd name="T21" fmla="*/ 132 h 146"/>
                <a:gd name="T22" fmla="*/ 4 w 81"/>
                <a:gd name="T23" fmla="*/ 127 h 146"/>
                <a:gd name="T24" fmla="*/ 4 w 81"/>
                <a:gd name="T25" fmla="*/ 118 h 146"/>
                <a:gd name="T26" fmla="*/ 0 w 81"/>
                <a:gd name="T27" fmla="*/ 113 h 146"/>
                <a:gd name="T28" fmla="*/ 0 w 81"/>
                <a:gd name="T29" fmla="*/ 104 h 146"/>
                <a:gd name="T30" fmla="*/ 0 w 81"/>
                <a:gd name="T31" fmla="*/ 89 h 146"/>
                <a:gd name="T32" fmla="*/ 4 w 81"/>
                <a:gd name="T33" fmla="*/ 75 h 146"/>
                <a:gd name="T34" fmla="*/ 8 w 81"/>
                <a:gd name="T35" fmla="*/ 61 h 146"/>
                <a:gd name="T36" fmla="*/ 12 w 81"/>
                <a:gd name="T37" fmla="*/ 47 h 146"/>
                <a:gd name="T38" fmla="*/ 21 w 81"/>
                <a:gd name="T39" fmla="*/ 37 h 146"/>
                <a:gd name="T40" fmla="*/ 25 w 81"/>
                <a:gd name="T41" fmla="*/ 28 h 146"/>
                <a:gd name="T42" fmla="*/ 34 w 81"/>
                <a:gd name="T43" fmla="*/ 18 h 146"/>
                <a:gd name="T44" fmla="*/ 38 w 81"/>
                <a:gd name="T45" fmla="*/ 14 h 146"/>
                <a:gd name="T46" fmla="*/ 47 w 81"/>
                <a:gd name="T47" fmla="*/ 9 h 146"/>
                <a:gd name="T48" fmla="*/ 55 w 81"/>
                <a:gd name="T49" fmla="*/ 4 h 146"/>
                <a:gd name="T50" fmla="*/ 68 w 81"/>
                <a:gd name="T51" fmla="*/ 0 h 146"/>
                <a:gd name="T52" fmla="*/ 77 w 81"/>
                <a:gd name="T53" fmla="*/ 0 h 146"/>
                <a:gd name="T54" fmla="*/ 72 w 81"/>
                <a:gd name="T55" fmla="*/ 4 h 146"/>
                <a:gd name="T56" fmla="*/ 64 w 81"/>
                <a:gd name="T57" fmla="*/ 18 h 146"/>
                <a:gd name="T58" fmla="*/ 55 w 81"/>
                <a:gd name="T59" fmla="*/ 28 h 146"/>
                <a:gd name="T60" fmla="*/ 55 w 81"/>
                <a:gd name="T61" fmla="*/ 37 h 146"/>
                <a:gd name="T62" fmla="*/ 51 w 81"/>
                <a:gd name="T63" fmla="*/ 47 h 146"/>
                <a:gd name="T64" fmla="*/ 51 w 81"/>
                <a:gd name="T65" fmla="*/ 56 h 146"/>
                <a:gd name="T66" fmla="*/ 51 w 81"/>
                <a:gd name="T67" fmla="*/ 70 h 146"/>
                <a:gd name="T68" fmla="*/ 51 w 81"/>
                <a:gd name="T69" fmla="*/ 80 h 146"/>
                <a:gd name="T70" fmla="*/ 51 w 81"/>
                <a:gd name="T71" fmla="*/ 89 h 146"/>
                <a:gd name="T72" fmla="*/ 59 w 81"/>
                <a:gd name="T73" fmla="*/ 104 h 146"/>
                <a:gd name="T74" fmla="*/ 64 w 81"/>
                <a:gd name="T75" fmla="*/ 118 h 146"/>
                <a:gd name="T76" fmla="*/ 68 w 81"/>
                <a:gd name="T77" fmla="*/ 122 h 146"/>
                <a:gd name="T78" fmla="*/ 77 w 81"/>
                <a:gd name="T79" fmla="*/ 132 h 1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"/>
                <a:gd name="T121" fmla="*/ 0 h 146"/>
                <a:gd name="T122" fmla="*/ 81 w 81"/>
                <a:gd name="T123" fmla="*/ 146 h 1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" h="146">
                  <a:moveTo>
                    <a:pt x="81" y="137"/>
                  </a:moveTo>
                  <a:lnTo>
                    <a:pt x="81" y="137"/>
                  </a:lnTo>
                  <a:lnTo>
                    <a:pt x="77" y="137"/>
                  </a:lnTo>
                  <a:lnTo>
                    <a:pt x="72" y="141"/>
                  </a:lnTo>
                  <a:lnTo>
                    <a:pt x="68" y="141"/>
                  </a:lnTo>
                  <a:lnTo>
                    <a:pt x="64" y="146"/>
                  </a:lnTo>
                  <a:lnTo>
                    <a:pt x="59" y="146"/>
                  </a:lnTo>
                  <a:lnTo>
                    <a:pt x="55" y="146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38" y="146"/>
                  </a:lnTo>
                  <a:lnTo>
                    <a:pt x="34" y="146"/>
                  </a:lnTo>
                  <a:lnTo>
                    <a:pt x="29" y="146"/>
                  </a:lnTo>
                  <a:lnTo>
                    <a:pt x="25" y="146"/>
                  </a:lnTo>
                  <a:lnTo>
                    <a:pt x="21" y="141"/>
                  </a:lnTo>
                  <a:lnTo>
                    <a:pt x="17" y="141"/>
                  </a:lnTo>
                  <a:lnTo>
                    <a:pt x="17" y="137"/>
                  </a:lnTo>
                  <a:lnTo>
                    <a:pt x="12" y="137"/>
                  </a:lnTo>
                  <a:lnTo>
                    <a:pt x="8" y="132"/>
                  </a:lnTo>
                  <a:lnTo>
                    <a:pt x="8" y="127"/>
                  </a:lnTo>
                  <a:lnTo>
                    <a:pt x="4" y="127"/>
                  </a:lnTo>
                  <a:lnTo>
                    <a:pt x="4" y="122"/>
                  </a:lnTo>
                  <a:lnTo>
                    <a:pt x="4" y="118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4" y="75"/>
                  </a:lnTo>
                  <a:lnTo>
                    <a:pt x="4" y="70"/>
                  </a:lnTo>
                  <a:lnTo>
                    <a:pt x="8" y="61"/>
                  </a:lnTo>
                  <a:lnTo>
                    <a:pt x="8" y="56"/>
                  </a:lnTo>
                  <a:lnTo>
                    <a:pt x="12" y="47"/>
                  </a:lnTo>
                  <a:lnTo>
                    <a:pt x="17" y="42"/>
                  </a:lnTo>
                  <a:lnTo>
                    <a:pt x="21" y="37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4" y="1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7" y="9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72" y="4"/>
                  </a:lnTo>
                  <a:lnTo>
                    <a:pt x="68" y="14"/>
                  </a:lnTo>
                  <a:lnTo>
                    <a:pt x="64" y="18"/>
                  </a:lnTo>
                  <a:lnTo>
                    <a:pt x="59" y="28"/>
                  </a:lnTo>
                  <a:lnTo>
                    <a:pt x="55" y="28"/>
                  </a:lnTo>
                  <a:lnTo>
                    <a:pt x="55" y="33"/>
                  </a:lnTo>
                  <a:lnTo>
                    <a:pt x="55" y="37"/>
                  </a:lnTo>
                  <a:lnTo>
                    <a:pt x="51" y="42"/>
                  </a:lnTo>
                  <a:lnTo>
                    <a:pt x="51" y="47"/>
                  </a:lnTo>
                  <a:lnTo>
                    <a:pt x="51" y="52"/>
                  </a:lnTo>
                  <a:lnTo>
                    <a:pt x="51" y="56"/>
                  </a:lnTo>
                  <a:lnTo>
                    <a:pt x="51" y="61"/>
                  </a:lnTo>
                  <a:lnTo>
                    <a:pt x="51" y="70"/>
                  </a:lnTo>
                  <a:lnTo>
                    <a:pt x="51" y="75"/>
                  </a:lnTo>
                  <a:lnTo>
                    <a:pt x="51" y="80"/>
                  </a:lnTo>
                  <a:lnTo>
                    <a:pt x="51" y="85"/>
                  </a:lnTo>
                  <a:lnTo>
                    <a:pt x="51" y="89"/>
                  </a:lnTo>
                  <a:lnTo>
                    <a:pt x="55" y="99"/>
                  </a:lnTo>
                  <a:lnTo>
                    <a:pt x="59" y="104"/>
                  </a:lnTo>
                  <a:lnTo>
                    <a:pt x="59" y="108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7" y="127"/>
                  </a:lnTo>
                  <a:lnTo>
                    <a:pt x="77" y="132"/>
                  </a:lnTo>
                  <a:lnTo>
                    <a:pt x="81" y="137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" name="Group 364"/>
            <p:cNvGrpSpPr>
              <a:grpSpLocks noChangeAspect="1"/>
            </p:cNvGrpSpPr>
            <p:nvPr/>
          </p:nvGrpSpPr>
          <p:grpSpPr bwMode="auto">
            <a:xfrm>
              <a:off x="2245" y="803"/>
              <a:ext cx="907" cy="964"/>
              <a:chOff x="2245" y="803"/>
              <a:chExt cx="907" cy="964"/>
            </a:xfrm>
          </p:grpSpPr>
          <p:sp>
            <p:nvSpPr>
              <p:cNvPr id="267" name="Freeform 365"/>
              <p:cNvSpPr>
                <a:spLocks noChangeAspect="1"/>
              </p:cNvSpPr>
              <p:nvPr/>
            </p:nvSpPr>
            <p:spPr bwMode="auto">
              <a:xfrm>
                <a:off x="2313" y="973"/>
                <a:ext cx="548" cy="383"/>
              </a:xfrm>
              <a:custGeom>
                <a:avLst/>
                <a:gdLst>
                  <a:gd name="T0" fmla="*/ 543 w 548"/>
                  <a:gd name="T1" fmla="*/ 373 h 383"/>
                  <a:gd name="T2" fmla="*/ 543 w 548"/>
                  <a:gd name="T3" fmla="*/ 378 h 383"/>
                  <a:gd name="T4" fmla="*/ 539 w 548"/>
                  <a:gd name="T5" fmla="*/ 383 h 383"/>
                  <a:gd name="T6" fmla="*/ 535 w 548"/>
                  <a:gd name="T7" fmla="*/ 383 h 383"/>
                  <a:gd name="T8" fmla="*/ 531 w 548"/>
                  <a:gd name="T9" fmla="*/ 383 h 383"/>
                  <a:gd name="T10" fmla="*/ 522 w 548"/>
                  <a:gd name="T11" fmla="*/ 383 h 383"/>
                  <a:gd name="T12" fmla="*/ 9 w 548"/>
                  <a:gd name="T13" fmla="*/ 38 h 383"/>
                  <a:gd name="T14" fmla="*/ 9 w 548"/>
                  <a:gd name="T15" fmla="*/ 38 h 383"/>
                  <a:gd name="T16" fmla="*/ 4 w 548"/>
                  <a:gd name="T17" fmla="*/ 33 h 383"/>
                  <a:gd name="T18" fmla="*/ 4 w 548"/>
                  <a:gd name="T19" fmla="*/ 33 h 383"/>
                  <a:gd name="T20" fmla="*/ 0 w 548"/>
                  <a:gd name="T21" fmla="*/ 28 h 383"/>
                  <a:gd name="T22" fmla="*/ 0 w 548"/>
                  <a:gd name="T23" fmla="*/ 23 h 383"/>
                  <a:gd name="T24" fmla="*/ 0 w 548"/>
                  <a:gd name="T25" fmla="*/ 19 h 383"/>
                  <a:gd name="T26" fmla="*/ 0 w 548"/>
                  <a:gd name="T27" fmla="*/ 14 h 383"/>
                  <a:gd name="T28" fmla="*/ 0 w 548"/>
                  <a:gd name="T29" fmla="*/ 14 h 383"/>
                  <a:gd name="T30" fmla="*/ 4 w 548"/>
                  <a:gd name="T31" fmla="*/ 9 h 383"/>
                  <a:gd name="T32" fmla="*/ 4 w 548"/>
                  <a:gd name="T33" fmla="*/ 9 h 383"/>
                  <a:gd name="T34" fmla="*/ 4 w 548"/>
                  <a:gd name="T35" fmla="*/ 4 h 383"/>
                  <a:gd name="T36" fmla="*/ 9 w 548"/>
                  <a:gd name="T37" fmla="*/ 0 h 383"/>
                  <a:gd name="T38" fmla="*/ 13 w 548"/>
                  <a:gd name="T39" fmla="*/ 0 h 383"/>
                  <a:gd name="T40" fmla="*/ 17 w 548"/>
                  <a:gd name="T41" fmla="*/ 0 h 383"/>
                  <a:gd name="T42" fmla="*/ 17 w 548"/>
                  <a:gd name="T43" fmla="*/ 0 h 383"/>
                  <a:gd name="T44" fmla="*/ 22 w 548"/>
                  <a:gd name="T45" fmla="*/ 0 h 383"/>
                  <a:gd name="T46" fmla="*/ 26 w 548"/>
                  <a:gd name="T47" fmla="*/ 0 h 383"/>
                  <a:gd name="T48" fmla="*/ 30 w 548"/>
                  <a:gd name="T49" fmla="*/ 0 h 383"/>
                  <a:gd name="T50" fmla="*/ 539 w 548"/>
                  <a:gd name="T51" fmla="*/ 350 h 383"/>
                  <a:gd name="T52" fmla="*/ 539 w 548"/>
                  <a:gd name="T53" fmla="*/ 350 h 383"/>
                  <a:gd name="T54" fmla="*/ 543 w 548"/>
                  <a:gd name="T55" fmla="*/ 354 h 383"/>
                  <a:gd name="T56" fmla="*/ 548 w 548"/>
                  <a:gd name="T57" fmla="*/ 359 h 383"/>
                  <a:gd name="T58" fmla="*/ 548 w 548"/>
                  <a:gd name="T59" fmla="*/ 364 h 383"/>
                  <a:gd name="T60" fmla="*/ 543 w 548"/>
                  <a:gd name="T61" fmla="*/ 373 h 383"/>
                  <a:gd name="T62" fmla="*/ 543 w 548"/>
                  <a:gd name="T63" fmla="*/ 373 h 3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8"/>
                  <a:gd name="T97" fmla="*/ 0 h 383"/>
                  <a:gd name="T98" fmla="*/ 548 w 548"/>
                  <a:gd name="T99" fmla="*/ 383 h 3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8" h="383">
                    <a:moveTo>
                      <a:pt x="543" y="373"/>
                    </a:moveTo>
                    <a:lnTo>
                      <a:pt x="543" y="373"/>
                    </a:lnTo>
                    <a:lnTo>
                      <a:pt x="543" y="378"/>
                    </a:lnTo>
                    <a:lnTo>
                      <a:pt x="539" y="378"/>
                    </a:lnTo>
                    <a:lnTo>
                      <a:pt x="539" y="383"/>
                    </a:lnTo>
                    <a:lnTo>
                      <a:pt x="535" y="383"/>
                    </a:lnTo>
                    <a:lnTo>
                      <a:pt x="531" y="383"/>
                    </a:lnTo>
                    <a:lnTo>
                      <a:pt x="526" y="383"/>
                    </a:lnTo>
                    <a:lnTo>
                      <a:pt x="522" y="383"/>
                    </a:lnTo>
                    <a:lnTo>
                      <a:pt x="518" y="383"/>
                    </a:lnTo>
                    <a:lnTo>
                      <a:pt x="9" y="38"/>
                    </a:lnTo>
                    <a:lnTo>
                      <a:pt x="4" y="38"/>
                    </a:lnTo>
                    <a:lnTo>
                      <a:pt x="4" y="33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539" y="350"/>
                    </a:lnTo>
                    <a:lnTo>
                      <a:pt x="543" y="354"/>
                    </a:lnTo>
                    <a:lnTo>
                      <a:pt x="548" y="359"/>
                    </a:lnTo>
                    <a:lnTo>
                      <a:pt x="548" y="364"/>
                    </a:lnTo>
                    <a:lnTo>
                      <a:pt x="548" y="368"/>
                    </a:lnTo>
                    <a:lnTo>
                      <a:pt x="543" y="373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366"/>
              <p:cNvSpPr>
                <a:spLocks noChangeAspect="1"/>
              </p:cNvSpPr>
              <p:nvPr/>
            </p:nvSpPr>
            <p:spPr bwMode="auto">
              <a:xfrm>
                <a:off x="2313" y="982"/>
                <a:ext cx="543" cy="374"/>
              </a:xfrm>
              <a:custGeom>
                <a:avLst/>
                <a:gdLst>
                  <a:gd name="T0" fmla="*/ 4 w 543"/>
                  <a:gd name="T1" fmla="*/ 0 h 374"/>
                  <a:gd name="T2" fmla="*/ 4 w 543"/>
                  <a:gd name="T3" fmla="*/ 0 h 374"/>
                  <a:gd name="T4" fmla="*/ 543 w 543"/>
                  <a:gd name="T5" fmla="*/ 364 h 374"/>
                  <a:gd name="T6" fmla="*/ 543 w 543"/>
                  <a:gd name="T7" fmla="*/ 364 h 374"/>
                  <a:gd name="T8" fmla="*/ 543 w 543"/>
                  <a:gd name="T9" fmla="*/ 369 h 374"/>
                  <a:gd name="T10" fmla="*/ 543 w 543"/>
                  <a:gd name="T11" fmla="*/ 369 h 374"/>
                  <a:gd name="T12" fmla="*/ 539 w 543"/>
                  <a:gd name="T13" fmla="*/ 369 h 374"/>
                  <a:gd name="T14" fmla="*/ 539 w 543"/>
                  <a:gd name="T15" fmla="*/ 374 h 374"/>
                  <a:gd name="T16" fmla="*/ 535 w 543"/>
                  <a:gd name="T17" fmla="*/ 374 h 374"/>
                  <a:gd name="T18" fmla="*/ 535 w 543"/>
                  <a:gd name="T19" fmla="*/ 374 h 374"/>
                  <a:gd name="T20" fmla="*/ 531 w 543"/>
                  <a:gd name="T21" fmla="*/ 374 h 374"/>
                  <a:gd name="T22" fmla="*/ 531 w 543"/>
                  <a:gd name="T23" fmla="*/ 374 h 374"/>
                  <a:gd name="T24" fmla="*/ 526 w 543"/>
                  <a:gd name="T25" fmla="*/ 374 h 374"/>
                  <a:gd name="T26" fmla="*/ 522 w 543"/>
                  <a:gd name="T27" fmla="*/ 374 h 374"/>
                  <a:gd name="T28" fmla="*/ 518 w 543"/>
                  <a:gd name="T29" fmla="*/ 374 h 374"/>
                  <a:gd name="T30" fmla="*/ 9 w 543"/>
                  <a:gd name="T31" fmla="*/ 29 h 374"/>
                  <a:gd name="T32" fmla="*/ 9 w 543"/>
                  <a:gd name="T33" fmla="*/ 29 h 374"/>
                  <a:gd name="T34" fmla="*/ 9 w 543"/>
                  <a:gd name="T35" fmla="*/ 29 h 374"/>
                  <a:gd name="T36" fmla="*/ 4 w 543"/>
                  <a:gd name="T37" fmla="*/ 29 h 374"/>
                  <a:gd name="T38" fmla="*/ 4 w 543"/>
                  <a:gd name="T39" fmla="*/ 24 h 374"/>
                  <a:gd name="T40" fmla="*/ 4 w 543"/>
                  <a:gd name="T41" fmla="*/ 24 h 374"/>
                  <a:gd name="T42" fmla="*/ 4 w 543"/>
                  <a:gd name="T43" fmla="*/ 24 h 374"/>
                  <a:gd name="T44" fmla="*/ 0 w 543"/>
                  <a:gd name="T45" fmla="*/ 19 h 374"/>
                  <a:gd name="T46" fmla="*/ 0 w 543"/>
                  <a:gd name="T47" fmla="*/ 19 h 374"/>
                  <a:gd name="T48" fmla="*/ 0 w 543"/>
                  <a:gd name="T49" fmla="*/ 14 h 374"/>
                  <a:gd name="T50" fmla="*/ 0 w 543"/>
                  <a:gd name="T51" fmla="*/ 14 h 374"/>
                  <a:gd name="T52" fmla="*/ 0 w 543"/>
                  <a:gd name="T53" fmla="*/ 10 h 374"/>
                  <a:gd name="T54" fmla="*/ 0 w 543"/>
                  <a:gd name="T55" fmla="*/ 10 h 374"/>
                  <a:gd name="T56" fmla="*/ 0 w 543"/>
                  <a:gd name="T57" fmla="*/ 10 h 374"/>
                  <a:gd name="T58" fmla="*/ 0 w 543"/>
                  <a:gd name="T59" fmla="*/ 5 h 374"/>
                  <a:gd name="T60" fmla="*/ 0 w 543"/>
                  <a:gd name="T61" fmla="*/ 5 h 374"/>
                  <a:gd name="T62" fmla="*/ 0 w 543"/>
                  <a:gd name="T63" fmla="*/ 5 h 374"/>
                  <a:gd name="T64" fmla="*/ 0 w 543"/>
                  <a:gd name="T65" fmla="*/ 0 h 374"/>
                  <a:gd name="T66" fmla="*/ 4 w 543"/>
                  <a:gd name="T67" fmla="*/ 0 h 374"/>
                  <a:gd name="T68" fmla="*/ 4 w 543"/>
                  <a:gd name="T69" fmla="*/ 0 h 3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3"/>
                  <a:gd name="T106" fmla="*/ 0 h 374"/>
                  <a:gd name="T107" fmla="*/ 543 w 543"/>
                  <a:gd name="T108" fmla="*/ 374 h 3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3" h="374">
                    <a:moveTo>
                      <a:pt x="4" y="0"/>
                    </a:moveTo>
                    <a:lnTo>
                      <a:pt x="4" y="0"/>
                    </a:lnTo>
                    <a:lnTo>
                      <a:pt x="543" y="364"/>
                    </a:lnTo>
                    <a:lnTo>
                      <a:pt x="543" y="369"/>
                    </a:lnTo>
                    <a:lnTo>
                      <a:pt x="539" y="369"/>
                    </a:lnTo>
                    <a:lnTo>
                      <a:pt x="539" y="374"/>
                    </a:lnTo>
                    <a:lnTo>
                      <a:pt x="535" y="374"/>
                    </a:lnTo>
                    <a:lnTo>
                      <a:pt x="531" y="374"/>
                    </a:lnTo>
                    <a:lnTo>
                      <a:pt x="526" y="374"/>
                    </a:lnTo>
                    <a:lnTo>
                      <a:pt x="522" y="374"/>
                    </a:lnTo>
                    <a:lnTo>
                      <a:pt x="518" y="374"/>
                    </a:lnTo>
                    <a:lnTo>
                      <a:pt x="9" y="29"/>
                    </a:lnTo>
                    <a:lnTo>
                      <a:pt x="4" y="29"/>
                    </a:lnTo>
                    <a:lnTo>
                      <a:pt x="4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367"/>
              <p:cNvSpPr>
                <a:spLocks noChangeAspect="1"/>
              </p:cNvSpPr>
              <p:nvPr/>
            </p:nvSpPr>
            <p:spPr bwMode="auto">
              <a:xfrm>
                <a:off x="2446" y="803"/>
                <a:ext cx="706" cy="208"/>
              </a:xfrm>
              <a:custGeom>
                <a:avLst/>
                <a:gdLst>
                  <a:gd name="T0" fmla="*/ 4 w 706"/>
                  <a:gd name="T1" fmla="*/ 179 h 208"/>
                  <a:gd name="T2" fmla="*/ 4 w 706"/>
                  <a:gd name="T3" fmla="*/ 179 h 208"/>
                  <a:gd name="T4" fmla="*/ 633 w 706"/>
                  <a:gd name="T5" fmla="*/ 0 h 208"/>
                  <a:gd name="T6" fmla="*/ 693 w 706"/>
                  <a:gd name="T7" fmla="*/ 23 h 208"/>
                  <a:gd name="T8" fmla="*/ 706 w 706"/>
                  <a:gd name="T9" fmla="*/ 47 h 208"/>
                  <a:gd name="T10" fmla="*/ 0 w 706"/>
                  <a:gd name="T11" fmla="*/ 208 h 208"/>
                  <a:gd name="T12" fmla="*/ 4 w 706"/>
                  <a:gd name="T13" fmla="*/ 179 h 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6"/>
                  <a:gd name="T22" fmla="*/ 0 h 208"/>
                  <a:gd name="T23" fmla="*/ 706 w 706"/>
                  <a:gd name="T24" fmla="*/ 208 h 2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6" h="208">
                    <a:moveTo>
                      <a:pt x="4" y="179"/>
                    </a:moveTo>
                    <a:lnTo>
                      <a:pt x="4" y="179"/>
                    </a:lnTo>
                    <a:lnTo>
                      <a:pt x="633" y="0"/>
                    </a:lnTo>
                    <a:lnTo>
                      <a:pt x="693" y="23"/>
                    </a:lnTo>
                    <a:lnTo>
                      <a:pt x="706" y="47"/>
                    </a:lnTo>
                    <a:lnTo>
                      <a:pt x="0" y="208"/>
                    </a:lnTo>
                    <a:lnTo>
                      <a:pt x="4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368"/>
              <p:cNvSpPr>
                <a:spLocks noChangeAspect="1"/>
              </p:cNvSpPr>
              <p:nvPr/>
            </p:nvSpPr>
            <p:spPr bwMode="auto">
              <a:xfrm>
                <a:off x="2382" y="1091"/>
                <a:ext cx="560" cy="676"/>
              </a:xfrm>
              <a:custGeom>
                <a:avLst/>
                <a:gdLst>
                  <a:gd name="T0" fmla="*/ 0 w 560"/>
                  <a:gd name="T1" fmla="*/ 14 h 676"/>
                  <a:gd name="T2" fmla="*/ 0 w 560"/>
                  <a:gd name="T3" fmla="*/ 14 h 676"/>
                  <a:gd name="T4" fmla="*/ 534 w 560"/>
                  <a:gd name="T5" fmla="*/ 676 h 676"/>
                  <a:gd name="T6" fmla="*/ 560 w 560"/>
                  <a:gd name="T7" fmla="*/ 676 h 676"/>
                  <a:gd name="T8" fmla="*/ 17 w 560"/>
                  <a:gd name="T9" fmla="*/ 0 h 676"/>
                  <a:gd name="T10" fmla="*/ 0 w 560"/>
                  <a:gd name="T11" fmla="*/ 14 h 6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0"/>
                  <a:gd name="T19" fmla="*/ 0 h 676"/>
                  <a:gd name="T20" fmla="*/ 560 w 560"/>
                  <a:gd name="T21" fmla="*/ 676 h 6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0" h="676">
                    <a:moveTo>
                      <a:pt x="0" y="14"/>
                    </a:moveTo>
                    <a:lnTo>
                      <a:pt x="0" y="14"/>
                    </a:lnTo>
                    <a:lnTo>
                      <a:pt x="534" y="676"/>
                    </a:lnTo>
                    <a:lnTo>
                      <a:pt x="560" y="676"/>
                    </a:lnTo>
                    <a:lnTo>
                      <a:pt x="17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369"/>
              <p:cNvSpPr>
                <a:spLocks noChangeAspect="1"/>
              </p:cNvSpPr>
              <p:nvPr/>
            </p:nvSpPr>
            <p:spPr bwMode="auto">
              <a:xfrm>
                <a:off x="2399" y="1086"/>
                <a:ext cx="590" cy="681"/>
              </a:xfrm>
              <a:custGeom>
                <a:avLst/>
                <a:gdLst>
                  <a:gd name="T0" fmla="*/ 543 w 590"/>
                  <a:gd name="T1" fmla="*/ 681 h 681"/>
                  <a:gd name="T2" fmla="*/ 543 w 590"/>
                  <a:gd name="T3" fmla="*/ 681 h 681"/>
                  <a:gd name="T4" fmla="*/ 590 w 590"/>
                  <a:gd name="T5" fmla="*/ 629 h 681"/>
                  <a:gd name="T6" fmla="*/ 8 w 590"/>
                  <a:gd name="T7" fmla="*/ 0 h 681"/>
                  <a:gd name="T8" fmla="*/ 0 w 590"/>
                  <a:gd name="T9" fmla="*/ 5 h 681"/>
                  <a:gd name="T10" fmla="*/ 543 w 590"/>
                  <a:gd name="T11" fmla="*/ 681 h 6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0"/>
                  <a:gd name="T19" fmla="*/ 0 h 681"/>
                  <a:gd name="T20" fmla="*/ 590 w 590"/>
                  <a:gd name="T21" fmla="*/ 681 h 6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0" h="681">
                    <a:moveTo>
                      <a:pt x="543" y="681"/>
                    </a:moveTo>
                    <a:lnTo>
                      <a:pt x="543" y="681"/>
                    </a:lnTo>
                    <a:lnTo>
                      <a:pt x="590" y="629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543" y="681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370"/>
              <p:cNvSpPr>
                <a:spLocks noChangeAspect="1"/>
              </p:cNvSpPr>
              <p:nvPr/>
            </p:nvSpPr>
            <p:spPr bwMode="auto">
              <a:xfrm>
                <a:off x="2364" y="1100"/>
                <a:ext cx="142" cy="317"/>
              </a:xfrm>
              <a:custGeom>
                <a:avLst/>
                <a:gdLst>
                  <a:gd name="T0" fmla="*/ 0 w 142"/>
                  <a:gd name="T1" fmla="*/ 5 h 317"/>
                  <a:gd name="T2" fmla="*/ 0 w 142"/>
                  <a:gd name="T3" fmla="*/ 5 h 317"/>
                  <a:gd name="T4" fmla="*/ 99 w 142"/>
                  <a:gd name="T5" fmla="*/ 289 h 317"/>
                  <a:gd name="T6" fmla="*/ 142 w 142"/>
                  <a:gd name="T7" fmla="*/ 317 h 317"/>
                  <a:gd name="T8" fmla="*/ 13 w 142"/>
                  <a:gd name="T9" fmla="*/ 0 h 317"/>
                  <a:gd name="T10" fmla="*/ 0 w 142"/>
                  <a:gd name="T11" fmla="*/ 5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317"/>
                  <a:gd name="T20" fmla="*/ 142 w 14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317">
                    <a:moveTo>
                      <a:pt x="0" y="5"/>
                    </a:moveTo>
                    <a:lnTo>
                      <a:pt x="0" y="5"/>
                    </a:lnTo>
                    <a:lnTo>
                      <a:pt x="99" y="289"/>
                    </a:lnTo>
                    <a:lnTo>
                      <a:pt x="142" y="317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371"/>
              <p:cNvSpPr>
                <a:spLocks noChangeAspect="1"/>
              </p:cNvSpPr>
              <p:nvPr/>
            </p:nvSpPr>
            <p:spPr bwMode="auto">
              <a:xfrm>
                <a:off x="2377" y="1086"/>
                <a:ext cx="137" cy="331"/>
              </a:xfrm>
              <a:custGeom>
                <a:avLst/>
                <a:gdLst>
                  <a:gd name="T0" fmla="*/ 129 w 137"/>
                  <a:gd name="T1" fmla="*/ 331 h 331"/>
                  <a:gd name="T2" fmla="*/ 129 w 137"/>
                  <a:gd name="T3" fmla="*/ 331 h 331"/>
                  <a:gd name="T4" fmla="*/ 137 w 137"/>
                  <a:gd name="T5" fmla="*/ 237 h 331"/>
                  <a:gd name="T6" fmla="*/ 5 w 137"/>
                  <a:gd name="T7" fmla="*/ 0 h 331"/>
                  <a:gd name="T8" fmla="*/ 0 w 137"/>
                  <a:gd name="T9" fmla="*/ 14 h 331"/>
                  <a:gd name="T10" fmla="*/ 129 w 137"/>
                  <a:gd name="T11" fmla="*/ 331 h 3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"/>
                  <a:gd name="T19" fmla="*/ 0 h 331"/>
                  <a:gd name="T20" fmla="*/ 137 w 137"/>
                  <a:gd name="T21" fmla="*/ 331 h 3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" h="331">
                    <a:moveTo>
                      <a:pt x="129" y="331"/>
                    </a:moveTo>
                    <a:lnTo>
                      <a:pt x="129" y="331"/>
                    </a:lnTo>
                    <a:lnTo>
                      <a:pt x="137" y="237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129" y="3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372"/>
              <p:cNvSpPr>
                <a:spLocks noChangeAspect="1"/>
              </p:cNvSpPr>
              <p:nvPr/>
            </p:nvSpPr>
            <p:spPr bwMode="auto">
              <a:xfrm>
                <a:off x="2270" y="907"/>
                <a:ext cx="176" cy="217"/>
              </a:xfrm>
              <a:custGeom>
                <a:avLst/>
                <a:gdLst>
                  <a:gd name="T0" fmla="*/ 154 w 176"/>
                  <a:gd name="T1" fmla="*/ 151 h 217"/>
                  <a:gd name="T2" fmla="*/ 163 w 176"/>
                  <a:gd name="T3" fmla="*/ 132 h 217"/>
                  <a:gd name="T4" fmla="*/ 167 w 176"/>
                  <a:gd name="T5" fmla="*/ 118 h 217"/>
                  <a:gd name="T6" fmla="*/ 171 w 176"/>
                  <a:gd name="T7" fmla="*/ 104 h 217"/>
                  <a:gd name="T8" fmla="*/ 176 w 176"/>
                  <a:gd name="T9" fmla="*/ 85 h 217"/>
                  <a:gd name="T10" fmla="*/ 176 w 176"/>
                  <a:gd name="T11" fmla="*/ 70 h 217"/>
                  <a:gd name="T12" fmla="*/ 176 w 176"/>
                  <a:gd name="T13" fmla="*/ 56 h 217"/>
                  <a:gd name="T14" fmla="*/ 171 w 176"/>
                  <a:gd name="T15" fmla="*/ 42 h 217"/>
                  <a:gd name="T16" fmla="*/ 167 w 176"/>
                  <a:gd name="T17" fmla="*/ 28 h 217"/>
                  <a:gd name="T18" fmla="*/ 163 w 176"/>
                  <a:gd name="T19" fmla="*/ 18 h 217"/>
                  <a:gd name="T20" fmla="*/ 154 w 176"/>
                  <a:gd name="T21" fmla="*/ 9 h 217"/>
                  <a:gd name="T22" fmla="*/ 142 w 176"/>
                  <a:gd name="T23" fmla="*/ 4 h 217"/>
                  <a:gd name="T24" fmla="*/ 133 w 176"/>
                  <a:gd name="T25" fmla="*/ 0 h 217"/>
                  <a:gd name="T26" fmla="*/ 120 w 176"/>
                  <a:gd name="T27" fmla="*/ 0 h 217"/>
                  <a:gd name="T28" fmla="*/ 107 w 176"/>
                  <a:gd name="T29" fmla="*/ 0 h 217"/>
                  <a:gd name="T30" fmla="*/ 94 w 176"/>
                  <a:gd name="T31" fmla="*/ 0 h 217"/>
                  <a:gd name="T32" fmla="*/ 82 w 176"/>
                  <a:gd name="T33" fmla="*/ 4 h 217"/>
                  <a:gd name="T34" fmla="*/ 73 w 176"/>
                  <a:gd name="T35" fmla="*/ 14 h 217"/>
                  <a:gd name="T36" fmla="*/ 65 w 176"/>
                  <a:gd name="T37" fmla="*/ 18 h 217"/>
                  <a:gd name="T38" fmla="*/ 52 w 176"/>
                  <a:gd name="T39" fmla="*/ 28 h 217"/>
                  <a:gd name="T40" fmla="*/ 39 w 176"/>
                  <a:gd name="T41" fmla="*/ 42 h 217"/>
                  <a:gd name="T42" fmla="*/ 30 w 176"/>
                  <a:gd name="T43" fmla="*/ 56 h 217"/>
                  <a:gd name="T44" fmla="*/ 22 w 176"/>
                  <a:gd name="T45" fmla="*/ 66 h 217"/>
                  <a:gd name="T46" fmla="*/ 13 w 176"/>
                  <a:gd name="T47" fmla="*/ 85 h 217"/>
                  <a:gd name="T48" fmla="*/ 9 w 176"/>
                  <a:gd name="T49" fmla="*/ 99 h 217"/>
                  <a:gd name="T50" fmla="*/ 5 w 176"/>
                  <a:gd name="T51" fmla="*/ 113 h 217"/>
                  <a:gd name="T52" fmla="*/ 0 w 176"/>
                  <a:gd name="T53" fmla="*/ 132 h 217"/>
                  <a:gd name="T54" fmla="*/ 0 w 176"/>
                  <a:gd name="T55" fmla="*/ 146 h 217"/>
                  <a:gd name="T56" fmla="*/ 0 w 176"/>
                  <a:gd name="T57" fmla="*/ 160 h 217"/>
                  <a:gd name="T58" fmla="*/ 5 w 176"/>
                  <a:gd name="T59" fmla="*/ 174 h 217"/>
                  <a:gd name="T60" fmla="*/ 9 w 176"/>
                  <a:gd name="T61" fmla="*/ 184 h 217"/>
                  <a:gd name="T62" fmla="*/ 17 w 176"/>
                  <a:gd name="T63" fmla="*/ 198 h 217"/>
                  <a:gd name="T64" fmla="*/ 22 w 176"/>
                  <a:gd name="T65" fmla="*/ 208 h 217"/>
                  <a:gd name="T66" fmla="*/ 35 w 176"/>
                  <a:gd name="T67" fmla="*/ 212 h 217"/>
                  <a:gd name="T68" fmla="*/ 43 w 176"/>
                  <a:gd name="T69" fmla="*/ 217 h 217"/>
                  <a:gd name="T70" fmla="*/ 56 w 176"/>
                  <a:gd name="T71" fmla="*/ 217 h 217"/>
                  <a:gd name="T72" fmla="*/ 69 w 176"/>
                  <a:gd name="T73" fmla="*/ 217 h 217"/>
                  <a:gd name="T74" fmla="*/ 82 w 176"/>
                  <a:gd name="T75" fmla="*/ 217 h 217"/>
                  <a:gd name="T76" fmla="*/ 94 w 176"/>
                  <a:gd name="T77" fmla="*/ 208 h 217"/>
                  <a:gd name="T78" fmla="*/ 107 w 176"/>
                  <a:gd name="T79" fmla="*/ 203 h 217"/>
                  <a:gd name="T80" fmla="*/ 112 w 176"/>
                  <a:gd name="T81" fmla="*/ 198 h 217"/>
                  <a:gd name="T82" fmla="*/ 124 w 176"/>
                  <a:gd name="T83" fmla="*/ 184 h 217"/>
                  <a:gd name="T84" fmla="*/ 137 w 176"/>
                  <a:gd name="T85" fmla="*/ 174 h 217"/>
                  <a:gd name="T86" fmla="*/ 146 w 176"/>
                  <a:gd name="T87" fmla="*/ 160 h 2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6"/>
                  <a:gd name="T133" fmla="*/ 0 h 217"/>
                  <a:gd name="T134" fmla="*/ 176 w 176"/>
                  <a:gd name="T135" fmla="*/ 217 h 21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6" h="217">
                    <a:moveTo>
                      <a:pt x="150" y="156"/>
                    </a:moveTo>
                    <a:lnTo>
                      <a:pt x="150" y="156"/>
                    </a:lnTo>
                    <a:lnTo>
                      <a:pt x="154" y="151"/>
                    </a:lnTo>
                    <a:lnTo>
                      <a:pt x="154" y="146"/>
                    </a:lnTo>
                    <a:lnTo>
                      <a:pt x="159" y="137"/>
                    </a:lnTo>
                    <a:lnTo>
                      <a:pt x="163" y="132"/>
                    </a:lnTo>
                    <a:lnTo>
                      <a:pt x="163" y="127"/>
                    </a:lnTo>
                    <a:lnTo>
                      <a:pt x="167" y="122"/>
                    </a:lnTo>
                    <a:lnTo>
                      <a:pt x="167" y="118"/>
                    </a:lnTo>
                    <a:lnTo>
                      <a:pt x="171" y="113"/>
                    </a:lnTo>
                    <a:lnTo>
                      <a:pt x="171" y="108"/>
                    </a:lnTo>
                    <a:lnTo>
                      <a:pt x="171" y="104"/>
                    </a:lnTo>
                    <a:lnTo>
                      <a:pt x="171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6" y="80"/>
                    </a:lnTo>
                    <a:lnTo>
                      <a:pt x="176" y="75"/>
                    </a:lnTo>
                    <a:lnTo>
                      <a:pt x="176" y="70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6" y="56"/>
                    </a:lnTo>
                    <a:lnTo>
                      <a:pt x="176" y="52"/>
                    </a:lnTo>
                    <a:lnTo>
                      <a:pt x="171" y="47"/>
                    </a:lnTo>
                    <a:lnTo>
                      <a:pt x="171" y="42"/>
                    </a:lnTo>
                    <a:lnTo>
                      <a:pt x="171" y="37"/>
                    </a:lnTo>
                    <a:lnTo>
                      <a:pt x="167" y="33"/>
                    </a:lnTo>
                    <a:lnTo>
                      <a:pt x="167" y="28"/>
                    </a:lnTo>
                    <a:lnTo>
                      <a:pt x="163" y="23"/>
                    </a:lnTo>
                    <a:lnTo>
                      <a:pt x="163" y="18"/>
                    </a:lnTo>
                    <a:lnTo>
                      <a:pt x="159" y="18"/>
                    </a:lnTo>
                    <a:lnTo>
                      <a:pt x="154" y="14"/>
                    </a:lnTo>
                    <a:lnTo>
                      <a:pt x="154" y="9"/>
                    </a:lnTo>
                    <a:lnTo>
                      <a:pt x="150" y="9"/>
                    </a:lnTo>
                    <a:lnTo>
                      <a:pt x="146" y="4"/>
                    </a:lnTo>
                    <a:lnTo>
                      <a:pt x="142" y="4"/>
                    </a:lnTo>
                    <a:lnTo>
                      <a:pt x="137" y="0"/>
                    </a:lnTo>
                    <a:lnTo>
                      <a:pt x="133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2" y="0"/>
                    </a:lnTo>
                    <a:lnTo>
                      <a:pt x="107" y="0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4" y="0"/>
                    </a:lnTo>
                    <a:lnTo>
                      <a:pt x="90" y="4"/>
                    </a:lnTo>
                    <a:lnTo>
                      <a:pt x="86" y="4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77" y="9"/>
                    </a:lnTo>
                    <a:lnTo>
                      <a:pt x="73" y="14"/>
                    </a:lnTo>
                    <a:lnTo>
                      <a:pt x="69" y="14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0" y="23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47" y="33"/>
                    </a:lnTo>
                    <a:lnTo>
                      <a:pt x="43" y="37"/>
                    </a:lnTo>
                    <a:lnTo>
                      <a:pt x="39" y="42"/>
                    </a:lnTo>
                    <a:lnTo>
                      <a:pt x="35" y="47"/>
                    </a:lnTo>
                    <a:lnTo>
                      <a:pt x="35" y="52"/>
                    </a:lnTo>
                    <a:lnTo>
                      <a:pt x="30" y="56"/>
                    </a:lnTo>
                    <a:lnTo>
                      <a:pt x="26" y="61"/>
                    </a:lnTo>
                    <a:lnTo>
                      <a:pt x="22" y="66"/>
                    </a:lnTo>
                    <a:lnTo>
                      <a:pt x="22" y="70"/>
                    </a:lnTo>
                    <a:lnTo>
                      <a:pt x="17" y="75"/>
                    </a:lnTo>
                    <a:lnTo>
                      <a:pt x="13" y="85"/>
                    </a:lnTo>
                    <a:lnTo>
                      <a:pt x="13" y="89"/>
                    </a:lnTo>
                    <a:lnTo>
                      <a:pt x="9" y="94"/>
                    </a:lnTo>
                    <a:lnTo>
                      <a:pt x="9" y="99"/>
                    </a:lnTo>
                    <a:lnTo>
                      <a:pt x="9" y="104"/>
                    </a:lnTo>
                    <a:lnTo>
                      <a:pt x="5" y="108"/>
                    </a:lnTo>
                    <a:lnTo>
                      <a:pt x="5" y="113"/>
                    </a:lnTo>
                    <a:lnTo>
                      <a:pt x="5" y="122"/>
                    </a:lnTo>
                    <a:lnTo>
                      <a:pt x="5" y="127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0"/>
                    </a:lnTo>
                    <a:lnTo>
                      <a:pt x="5" y="165"/>
                    </a:lnTo>
                    <a:lnTo>
                      <a:pt x="5" y="170"/>
                    </a:lnTo>
                    <a:lnTo>
                      <a:pt x="5" y="174"/>
                    </a:lnTo>
                    <a:lnTo>
                      <a:pt x="5" y="179"/>
                    </a:lnTo>
                    <a:lnTo>
                      <a:pt x="9" y="184"/>
                    </a:lnTo>
                    <a:lnTo>
                      <a:pt x="13" y="189"/>
                    </a:lnTo>
                    <a:lnTo>
                      <a:pt x="13" y="193"/>
                    </a:lnTo>
                    <a:lnTo>
                      <a:pt x="17" y="198"/>
                    </a:lnTo>
                    <a:lnTo>
                      <a:pt x="22" y="203"/>
                    </a:lnTo>
                    <a:lnTo>
                      <a:pt x="22" y="208"/>
                    </a:lnTo>
                    <a:lnTo>
                      <a:pt x="26" y="208"/>
                    </a:lnTo>
                    <a:lnTo>
                      <a:pt x="30" y="212"/>
                    </a:lnTo>
                    <a:lnTo>
                      <a:pt x="35" y="212"/>
                    </a:lnTo>
                    <a:lnTo>
                      <a:pt x="39" y="212"/>
                    </a:lnTo>
                    <a:lnTo>
                      <a:pt x="39" y="217"/>
                    </a:lnTo>
                    <a:lnTo>
                      <a:pt x="43" y="217"/>
                    </a:lnTo>
                    <a:lnTo>
                      <a:pt x="47" y="217"/>
                    </a:lnTo>
                    <a:lnTo>
                      <a:pt x="52" y="217"/>
                    </a:lnTo>
                    <a:lnTo>
                      <a:pt x="56" y="217"/>
                    </a:lnTo>
                    <a:lnTo>
                      <a:pt x="60" y="217"/>
                    </a:lnTo>
                    <a:lnTo>
                      <a:pt x="65" y="217"/>
                    </a:lnTo>
                    <a:lnTo>
                      <a:pt x="69" y="217"/>
                    </a:lnTo>
                    <a:lnTo>
                      <a:pt x="73" y="217"/>
                    </a:lnTo>
                    <a:lnTo>
                      <a:pt x="77" y="217"/>
                    </a:lnTo>
                    <a:lnTo>
                      <a:pt x="82" y="217"/>
                    </a:lnTo>
                    <a:lnTo>
                      <a:pt x="86" y="212"/>
                    </a:lnTo>
                    <a:lnTo>
                      <a:pt x="90" y="212"/>
                    </a:lnTo>
                    <a:lnTo>
                      <a:pt x="94" y="208"/>
                    </a:lnTo>
                    <a:lnTo>
                      <a:pt x="99" y="208"/>
                    </a:lnTo>
                    <a:lnTo>
                      <a:pt x="103" y="203"/>
                    </a:lnTo>
                    <a:lnTo>
                      <a:pt x="107" y="203"/>
                    </a:lnTo>
                    <a:lnTo>
                      <a:pt x="112" y="198"/>
                    </a:lnTo>
                    <a:lnTo>
                      <a:pt x="116" y="193"/>
                    </a:lnTo>
                    <a:lnTo>
                      <a:pt x="120" y="189"/>
                    </a:lnTo>
                    <a:lnTo>
                      <a:pt x="124" y="184"/>
                    </a:lnTo>
                    <a:lnTo>
                      <a:pt x="129" y="184"/>
                    </a:lnTo>
                    <a:lnTo>
                      <a:pt x="133" y="179"/>
                    </a:lnTo>
                    <a:lnTo>
                      <a:pt x="137" y="174"/>
                    </a:lnTo>
                    <a:lnTo>
                      <a:pt x="142" y="170"/>
                    </a:lnTo>
                    <a:lnTo>
                      <a:pt x="146" y="165"/>
                    </a:lnTo>
                    <a:lnTo>
                      <a:pt x="146" y="160"/>
                    </a:lnTo>
                    <a:lnTo>
                      <a:pt x="15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373"/>
              <p:cNvSpPr>
                <a:spLocks noChangeAspect="1"/>
              </p:cNvSpPr>
              <p:nvPr/>
            </p:nvSpPr>
            <p:spPr bwMode="auto">
              <a:xfrm>
                <a:off x="2245" y="883"/>
                <a:ext cx="175" cy="222"/>
              </a:xfrm>
              <a:custGeom>
                <a:avLst/>
                <a:gdLst>
                  <a:gd name="T0" fmla="*/ 154 w 175"/>
                  <a:gd name="T1" fmla="*/ 151 h 222"/>
                  <a:gd name="T2" fmla="*/ 162 w 175"/>
                  <a:gd name="T3" fmla="*/ 137 h 222"/>
                  <a:gd name="T4" fmla="*/ 167 w 175"/>
                  <a:gd name="T5" fmla="*/ 123 h 222"/>
                  <a:gd name="T6" fmla="*/ 171 w 175"/>
                  <a:gd name="T7" fmla="*/ 104 h 222"/>
                  <a:gd name="T8" fmla="*/ 175 w 175"/>
                  <a:gd name="T9" fmla="*/ 90 h 222"/>
                  <a:gd name="T10" fmla="*/ 175 w 175"/>
                  <a:gd name="T11" fmla="*/ 76 h 222"/>
                  <a:gd name="T12" fmla="*/ 175 w 175"/>
                  <a:gd name="T13" fmla="*/ 61 h 222"/>
                  <a:gd name="T14" fmla="*/ 171 w 175"/>
                  <a:gd name="T15" fmla="*/ 47 h 222"/>
                  <a:gd name="T16" fmla="*/ 167 w 175"/>
                  <a:gd name="T17" fmla="*/ 33 h 222"/>
                  <a:gd name="T18" fmla="*/ 162 w 175"/>
                  <a:gd name="T19" fmla="*/ 24 h 222"/>
                  <a:gd name="T20" fmla="*/ 154 w 175"/>
                  <a:gd name="T21" fmla="*/ 14 h 222"/>
                  <a:gd name="T22" fmla="*/ 145 w 175"/>
                  <a:gd name="T23" fmla="*/ 9 h 222"/>
                  <a:gd name="T24" fmla="*/ 132 w 175"/>
                  <a:gd name="T25" fmla="*/ 5 h 222"/>
                  <a:gd name="T26" fmla="*/ 119 w 175"/>
                  <a:gd name="T27" fmla="*/ 0 h 222"/>
                  <a:gd name="T28" fmla="*/ 107 w 175"/>
                  <a:gd name="T29" fmla="*/ 0 h 222"/>
                  <a:gd name="T30" fmla="*/ 98 w 175"/>
                  <a:gd name="T31" fmla="*/ 5 h 222"/>
                  <a:gd name="T32" fmla="*/ 85 w 175"/>
                  <a:gd name="T33" fmla="*/ 9 h 222"/>
                  <a:gd name="T34" fmla="*/ 72 w 175"/>
                  <a:gd name="T35" fmla="*/ 19 h 222"/>
                  <a:gd name="T36" fmla="*/ 64 w 175"/>
                  <a:gd name="T37" fmla="*/ 24 h 222"/>
                  <a:gd name="T38" fmla="*/ 51 w 175"/>
                  <a:gd name="T39" fmla="*/ 33 h 222"/>
                  <a:gd name="T40" fmla="*/ 38 w 175"/>
                  <a:gd name="T41" fmla="*/ 47 h 222"/>
                  <a:gd name="T42" fmla="*/ 30 w 175"/>
                  <a:gd name="T43" fmla="*/ 61 h 222"/>
                  <a:gd name="T44" fmla="*/ 25 w 175"/>
                  <a:gd name="T45" fmla="*/ 71 h 222"/>
                  <a:gd name="T46" fmla="*/ 17 w 175"/>
                  <a:gd name="T47" fmla="*/ 85 h 222"/>
                  <a:gd name="T48" fmla="*/ 8 w 175"/>
                  <a:gd name="T49" fmla="*/ 104 h 222"/>
                  <a:gd name="T50" fmla="*/ 4 w 175"/>
                  <a:gd name="T51" fmla="*/ 118 h 222"/>
                  <a:gd name="T52" fmla="*/ 4 w 175"/>
                  <a:gd name="T53" fmla="*/ 132 h 222"/>
                  <a:gd name="T54" fmla="*/ 0 w 175"/>
                  <a:gd name="T55" fmla="*/ 151 h 222"/>
                  <a:gd name="T56" fmla="*/ 4 w 175"/>
                  <a:gd name="T57" fmla="*/ 165 h 222"/>
                  <a:gd name="T58" fmla="*/ 4 w 175"/>
                  <a:gd name="T59" fmla="*/ 175 h 222"/>
                  <a:gd name="T60" fmla="*/ 8 w 175"/>
                  <a:gd name="T61" fmla="*/ 189 h 222"/>
                  <a:gd name="T62" fmla="*/ 17 w 175"/>
                  <a:gd name="T63" fmla="*/ 198 h 222"/>
                  <a:gd name="T64" fmla="*/ 25 w 175"/>
                  <a:gd name="T65" fmla="*/ 208 h 222"/>
                  <a:gd name="T66" fmla="*/ 34 w 175"/>
                  <a:gd name="T67" fmla="*/ 217 h 222"/>
                  <a:gd name="T68" fmla="*/ 42 w 175"/>
                  <a:gd name="T69" fmla="*/ 222 h 222"/>
                  <a:gd name="T70" fmla="*/ 55 w 175"/>
                  <a:gd name="T71" fmla="*/ 222 h 222"/>
                  <a:gd name="T72" fmla="*/ 68 w 175"/>
                  <a:gd name="T73" fmla="*/ 222 h 222"/>
                  <a:gd name="T74" fmla="*/ 81 w 175"/>
                  <a:gd name="T75" fmla="*/ 217 h 222"/>
                  <a:gd name="T76" fmla="*/ 94 w 175"/>
                  <a:gd name="T77" fmla="*/ 213 h 222"/>
                  <a:gd name="T78" fmla="*/ 107 w 175"/>
                  <a:gd name="T79" fmla="*/ 208 h 222"/>
                  <a:gd name="T80" fmla="*/ 115 w 175"/>
                  <a:gd name="T81" fmla="*/ 198 h 222"/>
                  <a:gd name="T82" fmla="*/ 124 w 175"/>
                  <a:gd name="T83" fmla="*/ 189 h 222"/>
                  <a:gd name="T84" fmla="*/ 137 w 175"/>
                  <a:gd name="T85" fmla="*/ 175 h 222"/>
                  <a:gd name="T86" fmla="*/ 145 w 175"/>
                  <a:gd name="T87" fmla="*/ 161 h 2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5"/>
                  <a:gd name="T133" fmla="*/ 0 h 222"/>
                  <a:gd name="T134" fmla="*/ 175 w 175"/>
                  <a:gd name="T135" fmla="*/ 222 h 2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5" h="222">
                    <a:moveTo>
                      <a:pt x="149" y="156"/>
                    </a:moveTo>
                    <a:lnTo>
                      <a:pt x="149" y="156"/>
                    </a:lnTo>
                    <a:lnTo>
                      <a:pt x="154" y="151"/>
                    </a:lnTo>
                    <a:lnTo>
                      <a:pt x="158" y="146"/>
                    </a:lnTo>
                    <a:lnTo>
                      <a:pt x="158" y="142"/>
                    </a:lnTo>
                    <a:lnTo>
                      <a:pt x="162" y="137"/>
                    </a:lnTo>
                    <a:lnTo>
                      <a:pt x="162" y="132"/>
                    </a:lnTo>
                    <a:lnTo>
                      <a:pt x="167" y="128"/>
                    </a:lnTo>
                    <a:lnTo>
                      <a:pt x="167" y="123"/>
                    </a:lnTo>
                    <a:lnTo>
                      <a:pt x="171" y="113"/>
                    </a:lnTo>
                    <a:lnTo>
                      <a:pt x="171" y="109"/>
                    </a:lnTo>
                    <a:lnTo>
                      <a:pt x="171" y="104"/>
                    </a:lnTo>
                    <a:lnTo>
                      <a:pt x="175" y="99"/>
                    </a:lnTo>
                    <a:lnTo>
                      <a:pt x="175" y="94"/>
                    </a:lnTo>
                    <a:lnTo>
                      <a:pt x="175" y="90"/>
                    </a:lnTo>
                    <a:lnTo>
                      <a:pt x="175" y="85"/>
                    </a:lnTo>
                    <a:lnTo>
                      <a:pt x="175" y="80"/>
                    </a:lnTo>
                    <a:lnTo>
                      <a:pt x="175" y="76"/>
                    </a:lnTo>
                    <a:lnTo>
                      <a:pt x="175" y="71"/>
                    </a:lnTo>
                    <a:lnTo>
                      <a:pt x="175" y="66"/>
                    </a:lnTo>
                    <a:lnTo>
                      <a:pt x="175" y="61"/>
                    </a:lnTo>
                    <a:lnTo>
                      <a:pt x="175" y="57"/>
                    </a:lnTo>
                    <a:lnTo>
                      <a:pt x="171" y="52"/>
                    </a:lnTo>
                    <a:lnTo>
                      <a:pt x="171" y="47"/>
                    </a:lnTo>
                    <a:lnTo>
                      <a:pt x="171" y="42"/>
                    </a:lnTo>
                    <a:lnTo>
                      <a:pt x="171" y="38"/>
                    </a:lnTo>
                    <a:lnTo>
                      <a:pt x="167" y="33"/>
                    </a:lnTo>
                    <a:lnTo>
                      <a:pt x="167" y="28"/>
                    </a:lnTo>
                    <a:lnTo>
                      <a:pt x="162" y="28"/>
                    </a:lnTo>
                    <a:lnTo>
                      <a:pt x="162" y="24"/>
                    </a:lnTo>
                    <a:lnTo>
                      <a:pt x="158" y="19"/>
                    </a:lnTo>
                    <a:lnTo>
                      <a:pt x="154" y="19"/>
                    </a:lnTo>
                    <a:lnTo>
                      <a:pt x="154" y="14"/>
                    </a:lnTo>
                    <a:lnTo>
                      <a:pt x="149" y="9"/>
                    </a:lnTo>
                    <a:lnTo>
                      <a:pt x="145" y="9"/>
                    </a:lnTo>
                    <a:lnTo>
                      <a:pt x="141" y="5"/>
                    </a:lnTo>
                    <a:lnTo>
                      <a:pt x="137" y="5"/>
                    </a:lnTo>
                    <a:lnTo>
                      <a:pt x="132" y="5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7" y="5"/>
                    </a:lnTo>
                    <a:lnTo>
                      <a:pt x="102" y="5"/>
                    </a:lnTo>
                    <a:lnTo>
                      <a:pt x="98" y="5"/>
                    </a:lnTo>
                    <a:lnTo>
                      <a:pt x="94" y="5"/>
                    </a:lnTo>
                    <a:lnTo>
                      <a:pt x="90" y="9"/>
                    </a:lnTo>
                    <a:lnTo>
                      <a:pt x="85" y="9"/>
                    </a:lnTo>
                    <a:lnTo>
                      <a:pt x="81" y="14"/>
                    </a:lnTo>
                    <a:lnTo>
                      <a:pt x="77" y="14"/>
                    </a:lnTo>
                    <a:lnTo>
                      <a:pt x="72" y="19"/>
                    </a:lnTo>
                    <a:lnTo>
                      <a:pt x="68" y="19"/>
                    </a:lnTo>
                    <a:lnTo>
                      <a:pt x="64" y="24"/>
                    </a:lnTo>
                    <a:lnTo>
                      <a:pt x="60" y="28"/>
                    </a:lnTo>
                    <a:lnTo>
                      <a:pt x="55" y="28"/>
                    </a:lnTo>
                    <a:lnTo>
                      <a:pt x="51" y="33"/>
                    </a:lnTo>
                    <a:lnTo>
                      <a:pt x="47" y="38"/>
                    </a:lnTo>
                    <a:lnTo>
                      <a:pt x="42" y="42"/>
                    </a:lnTo>
                    <a:lnTo>
                      <a:pt x="38" y="47"/>
                    </a:lnTo>
                    <a:lnTo>
                      <a:pt x="38" y="52"/>
                    </a:lnTo>
                    <a:lnTo>
                      <a:pt x="34" y="57"/>
                    </a:lnTo>
                    <a:lnTo>
                      <a:pt x="30" y="61"/>
                    </a:lnTo>
                    <a:lnTo>
                      <a:pt x="25" y="66"/>
                    </a:lnTo>
                    <a:lnTo>
                      <a:pt x="25" y="71"/>
                    </a:lnTo>
                    <a:lnTo>
                      <a:pt x="21" y="76"/>
                    </a:lnTo>
                    <a:lnTo>
                      <a:pt x="17" y="80"/>
                    </a:lnTo>
                    <a:lnTo>
                      <a:pt x="17" y="85"/>
                    </a:lnTo>
                    <a:lnTo>
                      <a:pt x="13" y="90"/>
                    </a:lnTo>
                    <a:lnTo>
                      <a:pt x="13" y="94"/>
                    </a:lnTo>
                    <a:lnTo>
                      <a:pt x="8" y="104"/>
                    </a:lnTo>
                    <a:lnTo>
                      <a:pt x="8" y="109"/>
                    </a:lnTo>
                    <a:lnTo>
                      <a:pt x="4" y="113"/>
                    </a:lnTo>
                    <a:lnTo>
                      <a:pt x="4" y="118"/>
                    </a:lnTo>
                    <a:lnTo>
                      <a:pt x="4" y="123"/>
                    </a:lnTo>
                    <a:lnTo>
                      <a:pt x="4" y="128"/>
                    </a:lnTo>
                    <a:lnTo>
                      <a:pt x="4" y="132"/>
                    </a:lnTo>
                    <a:lnTo>
                      <a:pt x="0" y="137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1"/>
                    </a:lnTo>
                    <a:lnTo>
                      <a:pt x="4" y="165"/>
                    </a:lnTo>
                    <a:lnTo>
                      <a:pt x="4" y="170"/>
                    </a:lnTo>
                    <a:lnTo>
                      <a:pt x="4" y="175"/>
                    </a:lnTo>
                    <a:lnTo>
                      <a:pt x="8" y="180"/>
                    </a:lnTo>
                    <a:lnTo>
                      <a:pt x="8" y="184"/>
                    </a:lnTo>
                    <a:lnTo>
                      <a:pt x="8" y="189"/>
                    </a:lnTo>
                    <a:lnTo>
                      <a:pt x="13" y="194"/>
                    </a:lnTo>
                    <a:lnTo>
                      <a:pt x="13" y="198"/>
                    </a:lnTo>
                    <a:lnTo>
                      <a:pt x="17" y="198"/>
                    </a:lnTo>
                    <a:lnTo>
                      <a:pt x="17" y="203"/>
                    </a:lnTo>
                    <a:lnTo>
                      <a:pt x="21" y="208"/>
                    </a:lnTo>
                    <a:lnTo>
                      <a:pt x="25" y="208"/>
                    </a:lnTo>
                    <a:lnTo>
                      <a:pt x="25" y="213"/>
                    </a:lnTo>
                    <a:lnTo>
                      <a:pt x="30" y="213"/>
                    </a:lnTo>
                    <a:lnTo>
                      <a:pt x="34" y="217"/>
                    </a:lnTo>
                    <a:lnTo>
                      <a:pt x="38" y="217"/>
                    </a:lnTo>
                    <a:lnTo>
                      <a:pt x="42" y="217"/>
                    </a:lnTo>
                    <a:lnTo>
                      <a:pt x="42" y="222"/>
                    </a:lnTo>
                    <a:lnTo>
                      <a:pt x="47" y="222"/>
                    </a:lnTo>
                    <a:lnTo>
                      <a:pt x="51" y="222"/>
                    </a:lnTo>
                    <a:lnTo>
                      <a:pt x="55" y="222"/>
                    </a:lnTo>
                    <a:lnTo>
                      <a:pt x="60" y="222"/>
                    </a:lnTo>
                    <a:lnTo>
                      <a:pt x="64" y="222"/>
                    </a:lnTo>
                    <a:lnTo>
                      <a:pt x="68" y="222"/>
                    </a:lnTo>
                    <a:lnTo>
                      <a:pt x="72" y="222"/>
                    </a:lnTo>
                    <a:lnTo>
                      <a:pt x="77" y="217"/>
                    </a:lnTo>
                    <a:lnTo>
                      <a:pt x="81" y="217"/>
                    </a:lnTo>
                    <a:lnTo>
                      <a:pt x="85" y="217"/>
                    </a:lnTo>
                    <a:lnTo>
                      <a:pt x="90" y="213"/>
                    </a:lnTo>
                    <a:lnTo>
                      <a:pt x="94" y="213"/>
                    </a:lnTo>
                    <a:lnTo>
                      <a:pt x="98" y="213"/>
                    </a:lnTo>
                    <a:lnTo>
                      <a:pt x="102" y="208"/>
                    </a:lnTo>
                    <a:lnTo>
                      <a:pt x="107" y="208"/>
                    </a:lnTo>
                    <a:lnTo>
                      <a:pt x="107" y="203"/>
                    </a:lnTo>
                    <a:lnTo>
                      <a:pt x="111" y="203"/>
                    </a:lnTo>
                    <a:lnTo>
                      <a:pt x="115" y="198"/>
                    </a:lnTo>
                    <a:lnTo>
                      <a:pt x="119" y="198"/>
                    </a:lnTo>
                    <a:lnTo>
                      <a:pt x="119" y="194"/>
                    </a:lnTo>
                    <a:lnTo>
                      <a:pt x="124" y="189"/>
                    </a:lnTo>
                    <a:lnTo>
                      <a:pt x="128" y="184"/>
                    </a:lnTo>
                    <a:lnTo>
                      <a:pt x="132" y="180"/>
                    </a:lnTo>
                    <a:lnTo>
                      <a:pt x="137" y="175"/>
                    </a:lnTo>
                    <a:lnTo>
                      <a:pt x="141" y="175"/>
                    </a:lnTo>
                    <a:lnTo>
                      <a:pt x="145" y="170"/>
                    </a:lnTo>
                    <a:lnTo>
                      <a:pt x="145" y="161"/>
                    </a:lnTo>
                    <a:lnTo>
                      <a:pt x="149" y="161"/>
                    </a:lnTo>
                    <a:lnTo>
                      <a:pt x="149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374"/>
              <p:cNvSpPr>
                <a:spLocks noChangeAspect="1"/>
              </p:cNvSpPr>
              <p:nvPr/>
            </p:nvSpPr>
            <p:spPr bwMode="auto">
              <a:xfrm>
                <a:off x="2275" y="1081"/>
                <a:ext cx="107" cy="43"/>
              </a:xfrm>
              <a:custGeom>
                <a:avLst/>
                <a:gdLst>
                  <a:gd name="T0" fmla="*/ 107 w 107"/>
                  <a:gd name="T1" fmla="*/ 24 h 43"/>
                  <a:gd name="T2" fmla="*/ 107 w 107"/>
                  <a:gd name="T3" fmla="*/ 24 h 43"/>
                  <a:gd name="T4" fmla="*/ 102 w 107"/>
                  <a:gd name="T5" fmla="*/ 24 h 43"/>
                  <a:gd name="T6" fmla="*/ 98 w 107"/>
                  <a:gd name="T7" fmla="*/ 29 h 43"/>
                  <a:gd name="T8" fmla="*/ 94 w 107"/>
                  <a:gd name="T9" fmla="*/ 34 h 43"/>
                  <a:gd name="T10" fmla="*/ 85 w 107"/>
                  <a:gd name="T11" fmla="*/ 34 h 43"/>
                  <a:gd name="T12" fmla="*/ 85 w 107"/>
                  <a:gd name="T13" fmla="*/ 38 h 43"/>
                  <a:gd name="T14" fmla="*/ 81 w 107"/>
                  <a:gd name="T15" fmla="*/ 38 h 43"/>
                  <a:gd name="T16" fmla="*/ 77 w 107"/>
                  <a:gd name="T17" fmla="*/ 38 h 43"/>
                  <a:gd name="T18" fmla="*/ 68 w 107"/>
                  <a:gd name="T19" fmla="*/ 43 h 43"/>
                  <a:gd name="T20" fmla="*/ 64 w 107"/>
                  <a:gd name="T21" fmla="*/ 43 h 43"/>
                  <a:gd name="T22" fmla="*/ 60 w 107"/>
                  <a:gd name="T23" fmla="*/ 43 h 43"/>
                  <a:gd name="T24" fmla="*/ 51 w 107"/>
                  <a:gd name="T25" fmla="*/ 43 h 43"/>
                  <a:gd name="T26" fmla="*/ 51 w 107"/>
                  <a:gd name="T27" fmla="*/ 43 h 43"/>
                  <a:gd name="T28" fmla="*/ 47 w 107"/>
                  <a:gd name="T29" fmla="*/ 43 h 43"/>
                  <a:gd name="T30" fmla="*/ 47 w 107"/>
                  <a:gd name="T31" fmla="*/ 43 h 43"/>
                  <a:gd name="T32" fmla="*/ 42 w 107"/>
                  <a:gd name="T33" fmla="*/ 43 h 43"/>
                  <a:gd name="T34" fmla="*/ 38 w 107"/>
                  <a:gd name="T35" fmla="*/ 43 h 43"/>
                  <a:gd name="T36" fmla="*/ 34 w 107"/>
                  <a:gd name="T37" fmla="*/ 38 h 43"/>
                  <a:gd name="T38" fmla="*/ 34 w 107"/>
                  <a:gd name="T39" fmla="*/ 38 h 43"/>
                  <a:gd name="T40" fmla="*/ 30 w 107"/>
                  <a:gd name="T41" fmla="*/ 38 h 43"/>
                  <a:gd name="T42" fmla="*/ 30 w 107"/>
                  <a:gd name="T43" fmla="*/ 38 h 43"/>
                  <a:gd name="T44" fmla="*/ 25 w 107"/>
                  <a:gd name="T45" fmla="*/ 34 h 43"/>
                  <a:gd name="T46" fmla="*/ 25 w 107"/>
                  <a:gd name="T47" fmla="*/ 34 h 43"/>
                  <a:gd name="T48" fmla="*/ 0 w 107"/>
                  <a:gd name="T49" fmla="*/ 15 h 43"/>
                  <a:gd name="T50" fmla="*/ 0 w 107"/>
                  <a:gd name="T51" fmla="*/ 15 h 43"/>
                  <a:gd name="T52" fmla="*/ 4 w 107"/>
                  <a:gd name="T53" fmla="*/ 15 h 43"/>
                  <a:gd name="T54" fmla="*/ 4 w 107"/>
                  <a:gd name="T55" fmla="*/ 19 h 43"/>
                  <a:gd name="T56" fmla="*/ 8 w 107"/>
                  <a:gd name="T57" fmla="*/ 19 h 43"/>
                  <a:gd name="T58" fmla="*/ 12 w 107"/>
                  <a:gd name="T59" fmla="*/ 19 h 43"/>
                  <a:gd name="T60" fmla="*/ 17 w 107"/>
                  <a:gd name="T61" fmla="*/ 19 h 43"/>
                  <a:gd name="T62" fmla="*/ 17 w 107"/>
                  <a:gd name="T63" fmla="*/ 24 h 43"/>
                  <a:gd name="T64" fmla="*/ 21 w 107"/>
                  <a:gd name="T65" fmla="*/ 24 h 43"/>
                  <a:gd name="T66" fmla="*/ 21 w 107"/>
                  <a:gd name="T67" fmla="*/ 24 h 43"/>
                  <a:gd name="T68" fmla="*/ 30 w 107"/>
                  <a:gd name="T69" fmla="*/ 24 h 43"/>
                  <a:gd name="T70" fmla="*/ 30 w 107"/>
                  <a:gd name="T71" fmla="*/ 24 h 43"/>
                  <a:gd name="T72" fmla="*/ 34 w 107"/>
                  <a:gd name="T73" fmla="*/ 24 h 43"/>
                  <a:gd name="T74" fmla="*/ 34 w 107"/>
                  <a:gd name="T75" fmla="*/ 24 h 43"/>
                  <a:gd name="T76" fmla="*/ 38 w 107"/>
                  <a:gd name="T77" fmla="*/ 24 h 43"/>
                  <a:gd name="T78" fmla="*/ 42 w 107"/>
                  <a:gd name="T79" fmla="*/ 24 h 43"/>
                  <a:gd name="T80" fmla="*/ 47 w 107"/>
                  <a:gd name="T81" fmla="*/ 19 h 43"/>
                  <a:gd name="T82" fmla="*/ 55 w 107"/>
                  <a:gd name="T83" fmla="*/ 19 h 43"/>
                  <a:gd name="T84" fmla="*/ 55 w 107"/>
                  <a:gd name="T85" fmla="*/ 19 h 43"/>
                  <a:gd name="T86" fmla="*/ 60 w 107"/>
                  <a:gd name="T87" fmla="*/ 15 h 43"/>
                  <a:gd name="T88" fmla="*/ 64 w 107"/>
                  <a:gd name="T89" fmla="*/ 15 h 43"/>
                  <a:gd name="T90" fmla="*/ 68 w 107"/>
                  <a:gd name="T91" fmla="*/ 10 h 43"/>
                  <a:gd name="T92" fmla="*/ 72 w 107"/>
                  <a:gd name="T93" fmla="*/ 10 h 43"/>
                  <a:gd name="T94" fmla="*/ 72 w 107"/>
                  <a:gd name="T95" fmla="*/ 10 h 43"/>
                  <a:gd name="T96" fmla="*/ 77 w 107"/>
                  <a:gd name="T97" fmla="*/ 5 h 43"/>
                  <a:gd name="T98" fmla="*/ 81 w 107"/>
                  <a:gd name="T99" fmla="*/ 0 h 43"/>
                  <a:gd name="T100" fmla="*/ 107 w 107"/>
                  <a:gd name="T101" fmla="*/ 24 h 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"/>
                  <a:gd name="T154" fmla="*/ 0 h 43"/>
                  <a:gd name="T155" fmla="*/ 107 w 107"/>
                  <a:gd name="T156" fmla="*/ 43 h 4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" h="43">
                    <a:moveTo>
                      <a:pt x="107" y="24"/>
                    </a:moveTo>
                    <a:lnTo>
                      <a:pt x="107" y="24"/>
                    </a:lnTo>
                    <a:lnTo>
                      <a:pt x="102" y="24"/>
                    </a:lnTo>
                    <a:lnTo>
                      <a:pt x="98" y="29"/>
                    </a:lnTo>
                    <a:lnTo>
                      <a:pt x="94" y="34"/>
                    </a:lnTo>
                    <a:lnTo>
                      <a:pt x="85" y="34"/>
                    </a:lnTo>
                    <a:lnTo>
                      <a:pt x="85" y="38"/>
                    </a:lnTo>
                    <a:lnTo>
                      <a:pt x="81" y="38"/>
                    </a:lnTo>
                    <a:lnTo>
                      <a:pt x="77" y="38"/>
                    </a:lnTo>
                    <a:lnTo>
                      <a:pt x="68" y="43"/>
                    </a:lnTo>
                    <a:lnTo>
                      <a:pt x="64" y="43"/>
                    </a:lnTo>
                    <a:lnTo>
                      <a:pt x="60" y="43"/>
                    </a:lnTo>
                    <a:lnTo>
                      <a:pt x="51" y="43"/>
                    </a:lnTo>
                    <a:lnTo>
                      <a:pt x="47" y="43"/>
                    </a:lnTo>
                    <a:lnTo>
                      <a:pt x="42" y="43"/>
                    </a:lnTo>
                    <a:lnTo>
                      <a:pt x="38" y="43"/>
                    </a:lnTo>
                    <a:lnTo>
                      <a:pt x="34" y="38"/>
                    </a:lnTo>
                    <a:lnTo>
                      <a:pt x="30" y="38"/>
                    </a:lnTo>
                    <a:lnTo>
                      <a:pt x="25" y="34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8" y="19"/>
                    </a:lnTo>
                    <a:lnTo>
                      <a:pt x="12" y="19"/>
                    </a:lnTo>
                    <a:lnTo>
                      <a:pt x="17" y="19"/>
                    </a:lnTo>
                    <a:lnTo>
                      <a:pt x="17" y="24"/>
                    </a:lnTo>
                    <a:lnTo>
                      <a:pt x="21" y="24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38" y="24"/>
                    </a:lnTo>
                    <a:lnTo>
                      <a:pt x="42" y="24"/>
                    </a:lnTo>
                    <a:lnTo>
                      <a:pt x="47" y="19"/>
                    </a:lnTo>
                    <a:lnTo>
                      <a:pt x="55" y="19"/>
                    </a:lnTo>
                    <a:lnTo>
                      <a:pt x="60" y="15"/>
                    </a:lnTo>
                    <a:lnTo>
                      <a:pt x="64" y="15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7" y="5"/>
                    </a:lnTo>
                    <a:lnTo>
                      <a:pt x="81" y="0"/>
                    </a:lnTo>
                    <a:lnTo>
                      <a:pt x="10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9" name="Group 204"/>
          <p:cNvGrpSpPr>
            <a:grpSpLocks noChangeAspect="1"/>
          </p:cNvGrpSpPr>
          <p:nvPr/>
        </p:nvGrpSpPr>
        <p:grpSpPr bwMode="auto">
          <a:xfrm>
            <a:off x="9120337" y="4895488"/>
            <a:ext cx="345363" cy="463091"/>
            <a:chOff x="2091" y="448"/>
            <a:chExt cx="1822" cy="3337"/>
          </a:xfrm>
        </p:grpSpPr>
        <p:grpSp>
          <p:nvGrpSpPr>
            <p:cNvPr id="340" name="Group 205"/>
            <p:cNvGrpSpPr>
              <a:grpSpLocks noChangeAspect="1"/>
            </p:cNvGrpSpPr>
            <p:nvPr/>
          </p:nvGrpSpPr>
          <p:grpSpPr bwMode="auto">
            <a:xfrm>
              <a:off x="2091" y="3365"/>
              <a:ext cx="196" cy="142"/>
              <a:chOff x="2091" y="3365"/>
              <a:chExt cx="196" cy="142"/>
            </a:xfrm>
          </p:grpSpPr>
          <p:sp>
            <p:nvSpPr>
              <p:cNvPr id="506" name="Freeform 206"/>
              <p:cNvSpPr>
                <a:spLocks noChangeAspect="1"/>
              </p:cNvSpPr>
              <p:nvPr/>
            </p:nvSpPr>
            <p:spPr bwMode="auto">
              <a:xfrm>
                <a:off x="2091" y="3388"/>
                <a:ext cx="196" cy="119"/>
              </a:xfrm>
              <a:custGeom>
                <a:avLst/>
                <a:gdLst>
                  <a:gd name="T0" fmla="*/ 98 w 196"/>
                  <a:gd name="T1" fmla="*/ 119 h 119"/>
                  <a:gd name="T2" fmla="*/ 115 w 196"/>
                  <a:gd name="T3" fmla="*/ 119 h 119"/>
                  <a:gd name="T4" fmla="*/ 137 w 196"/>
                  <a:gd name="T5" fmla="*/ 114 h 119"/>
                  <a:gd name="T6" fmla="*/ 149 w 196"/>
                  <a:gd name="T7" fmla="*/ 109 h 119"/>
                  <a:gd name="T8" fmla="*/ 167 w 196"/>
                  <a:gd name="T9" fmla="*/ 100 h 119"/>
                  <a:gd name="T10" fmla="*/ 179 w 196"/>
                  <a:gd name="T11" fmla="*/ 95 h 119"/>
                  <a:gd name="T12" fmla="*/ 188 w 196"/>
                  <a:gd name="T13" fmla="*/ 81 h 119"/>
                  <a:gd name="T14" fmla="*/ 192 w 196"/>
                  <a:gd name="T15" fmla="*/ 71 h 119"/>
                  <a:gd name="T16" fmla="*/ 196 w 196"/>
                  <a:gd name="T17" fmla="*/ 62 h 119"/>
                  <a:gd name="T18" fmla="*/ 192 w 196"/>
                  <a:gd name="T19" fmla="*/ 48 h 119"/>
                  <a:gd name="T20" fmla="*/ 192 w 196"/>
                  <a:gd name="T21" fmla="*/ 43 h 119"/>
                  <a:gd name="T22" fmla="*/ 184 w 196"/>
                  <a:gd name="T23" fmla="*/ 33 h 119"/>
                  <a:gd name="T24" fmla="*/ 175 w 196"/>
                  <a:gd name="T25" fmla="*/ 24 h 119"/>
                  <a:gd name="T26" fmla="*/ 154 w 196"/>
                  <a:gd name="T27" fmla="*/ 10 h 119"/>
                  <a:gd name="T28" fmla="*/ 137 w 196"/>
                  <a:gd name="T29" fmla="*/ 5 h 119"/>
                  <a:gd name="T30" fmla="*/ 115 w 196"/>
                  <a:gd name="T31" fmla="*/ 0 h 119"/>
                  <a:gd name="T32" fmla="*/ 98 w 196"/>
                  <a:gd name="T33" fmla="*/ 0 h 119"/>
                  <a:gd name="T34" fmla="*/ 77 w 196"/>
                  <a:gd name="T35" fmla="*/ 0 h 119"/>
                  <a:gd name="T36" fmla="*/ 60 w 196"/>
                  <a:gd name="T37" fmla="*/ 5 h 119"/>
                  <a:gd name="T38" fmla="*/ 42 w 196"/>
                  <a:gd name="T39" fmla="*/ 10 h 119"/>
                  <a:gd name="T40" fmla="*/ 30 w 196"/>
                  <a:gd name="T41" fmla="*/ 15 h 119"/>
                  <a:gd name="T42" fmla="*/ 17 w 196"/>
                  <a:gd name="T43" fmla="*/ 24 h 119"/>
                  <a:gd name="T44" fmla="*/ 8 w 196"/>
                  <a:gd name="T45" fmla="*/ 33 h 119"/>
                  <a:gd name="T46" fmla="*/ 0 w 196"/>
                  <a:gd name="T47" fmla="*/ 48 h 119"/>
                  <a:gd name="T48" fmla="*/ 0 w 196"/>
                  <a:gd name="T49" fmla="*/ 52 h 119"/>
                  <a:gd name="T50" fmla="*/ 0 w 196"/>
                  <a:gd name="T51" fmla="*/ 67 h 119"/>
                  <a:gd name="T52" fmla="*/ 0 w 196"/>
                  <a:gd name="T53" fmla="*/ 71 h 119"/>
                  <a:gd name="T54" fmla="*/ 8 w 196"/>
                  <a:gd name="T55" fmla="*/ 81 h 119"/>
                  <a:gd name="T56" fmla="*/ 17 w 196"/>
                  <a:gd name="T57" fmla="*/ 90 h 119"/>
                  <a:gd name="T58" fmla="*/ 25 w 196"/>
                  <a:gd name="T59" fmla="*/ 100 h 119"/>
                  <a:gd name="T60" fmla="*/ 51 w 196"/>
                  <a:gd name="T61" fmla="*/ 109 h 119"/>
                  <a:gd name="T62" fmla="*/ 68 w 196"/>
                  <a:gd name="T63" fmla="*/ 114 h 119"/>
                  <a:gd name="T64" fmla="*/ 85 w 196"/>
                  <a:gd name="T65" fmla="*/ 119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119"/>
                  <a:gd name="T101" fmla="*/ 196 w 196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119">
                    <a:moveTo>
                      <a:pt x="98" y="119"/>
                    </a:moveTo>
                    <a:lnTo>
                      <a:pt x="98" y="119"/>
                    </a:lnTo>
                    <a:lnTo>
                      <a:pt x="107" y="119"/>
                    </a:lnTo>
                    <a:lnTo>
                      <a:pt x="115" y="119"/>
                    </a:lnTo>
                    <a:lnTo>
                      <a:pt x="124" y="114"/>
                    </a:lnTo>
                    <a:lnTo>
                      <a:pt x="137" y="114"/>
                    </a:lnTo>
                    <a:lnTo>
                      <a:pt x="145" y="109"/>
                    </a:lnTo>
                    <a:lnTo>
                      <a:pt x="149" y="109"/>
                    </a:lnTo>
                    <a:lnTo>
                      <a:pt x="158" y="104"/>
                    </a:lnTo>
                    <a:lnTo>
                      <a:pt x="167" y="100"/>
                    </a:lnTo>
                    <a:lnTo>
                      <a:pt x="171" y="95"/>
                    </a:lnTo>
                    <a:lnTo>
                      <a:pt x="179" y="95"/>
                    </a:lnTo>
                    <a:lnTo>
                      <a:pt x="184" y="85"/>
                    </a:lnTo>
                    <a:lnTo>
                      <a:pt x="188" y="81"/>
                    </a:lnTo>
                    <a:lnTo>
                      <a:pt x="192" y="76"/>
                    </a:lnTo>
                    <a:lnTo>
                      <a:pt x="192" y="71"/>
                    </a:lnTo>
                    <a:lnTo>
                      <a:pt x="196" y="67"/>
                    </a:lnTo>
                    <a:lnTo>
                      <a:pt x="196" y="62"/>
                    </a:lnTo>
                    <a:lnTo>
                      <a:pt x="196" y="52"/>
                    </a:lnTo>
                    <a:lnTo>
                      <a:pt x="192" y="48"/>
                    </a:lnTo>
                    <a:lnTo>
                      <a:pt x="192" y="43"/>
                    </a:lnTo>
                    <a:lnTo>
                      <a:pt x="188" y="38"/>
                    </a:lnTo>
                    <a:lnTo>
                      <a:pt x="184" y="33"/>
                    </a:lnTo>
                    <a:lnTo>
                      <a:pt x="179" y="29"/>
                    </a:lnTo>
                    <a:lnTo>
                      <a:pt x="175" y="24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45" y="5"/>
                    </a:lnTo>
                    <a:lnTo>
                      <a:pt x="137" y="5"/>
                    </a:lnTo>
                    <a:lnTo>
                      <a:pt x="128" y="5"/>
                    </a:lnTo>
                    <a:lnTo>
                      <a:pt x="115" y="0"/>
                    </a:lnTo>
                    <a:lnTo>
                      <a:pt x="107" y="0"/>
                    </a:lnTo>
                    <a:lnTo>
                      <a:pt x="98" y="0"/>
                    </a:lnTo>
                    <a:lnTo>
                      <a:pt x="85" y="0"/>
                    </a:lnTo>
                    <a:lnTo>
                      <a:pt x="77" y="0"/>
                    </a:lnTo>
                    <a:lnTo>
                      <a:pt x="68" y="0"/>
                    </a:lnTo>
                    <a:lnTo>
                      <a:pt x="60" y="5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4" y="15"/>
                    </a:lnTo>
                    <a:lnTo>
                      <a:pt x="30" y="15"/>
                    </a:lnTo>
                    <a:lnTo>
                      <a:pt x="21" y="19"/>
                    </a:lnTo>
                    <a:lnTo>
                      <a:pt x="17" y="24"/>
                    </a:lnTo>
                    <a:lnTo>
                      <a:pt x="13" y="29"/>
                    </a:lnTo>
                    <a:lnTo>
                      <a:pt x="8" y="33"/>
                    </a:lnTo>
                    <a:lnTo>
                      <a:pt x="4" y="43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4" y="76"/>
                    </a:lnTo>
                    <a:lnTo>
                      <a:pt x="8" y="81"/>
                    </a:lnTo>
                    <a:lnTo>
                      <a:pt x="8" y="85"/>
                    </a:lnTo>
                    <a:lnTo>
                      <a:pt x="17" y="90"/>
                    </a:lnTo>
                    <a:lnTo>
                      <a:pt x="21" y="95"/>
                    </a:lnTo>
                    <a:lnTo>
                      <a:pt x="25" y="100"/>
                    </a:lnTo>
                    <a:lnTo>
                      <a:pt x="42" y="109"/>
                    </a:lnTo>
                    <a:lnTo>
                      <a:pt x="51" y="109"/>
                    </a:lnTo>
                    <a:lnTo>
                      <a:pt x="60" y="114"/>
                    </a:lnTo>
                    <a:lnTo>
                      <a:pt x="68" y="114"/>
                    </a:lnTo>
                    <a:lnTo>
                      <a:pt x="77" y="119"/>
                    </a:lnTo>
                    <a:lnTo>
                      <a:pt x="85" y="119"/>
                    </a:lnTo>
                    <a:lnTo>
                      <a:pt x="98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207"/>
              <p:cNvSpPr>
                <a:spLocks noChangeAspect="1"/>
              </p:cNvSpPr>
              <p:nvPr/>
            </p:nvSpPr>
            <p:spPr bwMode="auto">
              <a:xfrm>
                <a:off x="2091" y="3365"/>
                <a:ext cx="196" cy="118"/>
              </a:xfrm>
              <a:custGeom>
                <a:avLst/>
                <a:gdLst>
                  <a:gd name="T0" fmla="*/ 98 w 196"/>
                  <a:gd name="T1" fmla="*/ 118 h 118"/>
                  <a:gd name="T2" fmla="*/ 119 w 196"/>
                  <a:gd name="T3" fmla="*/ 113 h 118"/>
                  <a:gd name="T4" fmla="*/ 137 w 196"/>
                  <a:gd name="T5" fmla="*/ 113 h 118"/>
                  <a:gd name="T6" fmla="*/ 154 w 196"/>
                  <a:gd name="T7" fmla="*/ 108 h 118"/>
                  <a:gd name="T8" fmla="*/ 167 w 196"/>
                  <a:gd name="T9" fmla="*/ 99 h 118"/>
                  <a:gd name="T10" fmla="*/ 179 w 196"/>
                  <a:gd name="T11" fmla="*/ 90 h 118"/>
                  <a:gd name="T12" fmla="*/ 188 w 196"/>
                  <a:gd name="T13" fmla="*/ 80 h 118"/>
                  <a:gd name="T14" fmla="*/ 196 w 196"/>
                  <a:gd name="T15" fmla="*/ 71 h 118"/>
                  <a:gd name="T16" fmla="*/ 196 w 196"/>
                  <a:gd name="T17" fmla="*/ 56 h 118"/>
                  <a:gd name="T18" fmla="*/ 196 w 196"/>
                  <a:gd name="T19" fmla="*/ 47 h 118"/>
                  <a:gd name="T20" fmla="*/ 192 w 196"/>
                  <a:gd name="T21" fmla="*/ 42 h 118"/>
                  <a:gd name="T22" fmla="*/ 184 w 196"/>
                  <a:gd name="T23" fmla="*/ 28 h 118"/>
                  <a:gd name="T24" fmla="*/ 175 w 196"/>
                  <a:gd name="T25" fmla="*/ 19 h 118"/>
                  <a:gd name="T26" fmla="*/ 154 w 196"/>
                  <a:gd name="T27" fmla="*/ 9 h 118"/>
                  <a:gd name="T28" fmla="*/ 137 w 196"/>
                  <a:gd name="T29" fmla="*/ 4 h 118"/>
                  <a:gd name="T30" fmla="*/ 119 w 196"/>
                  <a:gd name="T31" fmla="*/ 0 h 118"/>
                  <a:gd name="T32" fmla="*/ 98 w 196"/>
                  <a:gd name="T33" fmla="*/ 0 h 118"/>
                  <a:gd name="T34" fmla="*/ 81 w 196"/>
                  <a:gd name="T35" fmla="*/ 0 h 118"/>
                  <a:gd name="T36" fmla="*/ 60 w 196"/>
                  <a:gd name="T37" fmla="*/ 4 h 118"/>
                  <a:gd name="T38" fmla="*/ 42 w 196"/>
                  <a:gd name="T39" fmla="*/ 9 h 118"/>
                  <a:gd name="T40" fmla="*/ 30 w 196"/>
                  <a:gd name="T41" fmla="*/ 14 h 118"/>
                  <a:gd name="T42" fmla="*/ 17 w 196"/>
                  <a:gd name="T43" fmla="*/ 23 h 118"/>
                  <a:gd name="T44" fmla="*/ 8 w 196"/>
                  <a:gd name="T45" fmla="*/ 33 h 118"/>
                  <a:gd name="T46" fmla="*/ 4 w 196"/>
                  <a:gd name="T47" fmla="*/ 47 h 118"/>
                  <a:gd name="T48" fmla="*/ 0 w 196"/>
                  <a:gd name="T49" fmla="*/ 52 h 118"/>
                  <a:gd name="T50" fmla="*/ 0 w 196"/>
                  <a:gd name="T51" fmla="*/ 61 h 118"/>
                  <a:gd name="T52" fmla="*/ 4 w 196"/>
                  <a:gd name="T53" fmla="*/ 71 h 118"/>
                  <a:gd name="T54" fmla="*/ 8 w 196"/>
                  <a:gd name="T55" fmla="*/ 80 h 118"/>
                  <a:gd name="T56" fmla="*/ 17 w 196"/>
                  <a:gd name="T57" fmla="*/ 90 h 118"/>
                  <a:gd name="T58" fmla="*/ 30 w 196"/>
                  <a:gd name="T59" fmla="*/ 99 h 118"/>
                  <a:gd name="T60" fmla="*/ 51 w 196"/>
                  <a:gd name="T61" fmla="*/ 108 h 118"/>
                  <a:gd name="T62" fmla="*/ 68 w 196"/>
                  <a:gd name="T63" fmla="*/ 113 h 118"/>
                  <a:gd name="T64" fmla="*/ 90 w 196"/>
                  <a:gd name="T65" fmla="*/ 118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6"/>
                  <a:gd name="T100" fmla="*/ 0 h 118"/>
                  <a:gd name="T101" fmla="*/ 196 w 196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6" h="118">
                    <a:moveTo>
                      <a:pt x="98" y="118"/>
                    </a:moveTo>
                    <a:lnTo>
                      <a:pt x="98" y="118"/>
                    </a:lnTo>
                    <a:lnTo>
                      <a:pt x="107" y="118"/>
                    </a:lnTo>
                    <a:lnTo>
                      <a:pt x="119" y="113"/>
                    </a:lnTo>
                    <a:lnTo>
                      <a:pt x="128" y="113"/>
                    </a:lnTo>
                    <a:lnTo>
                      <a:pt x="137" y="113"/>
                    </a:lnTo>
                    <a:lnTo>
                      <a:pt x="145" y="108"/>
                    </a:lnTo>
                    <a:lnTo>
                      <a:pt x="154" y="108"/>
                    </a:lnTo>
                    <a:lnTo>
                      <a:pt x="162" y="104"/>
                    </a:lnTo>
                    <a:lnTo>
                      <a:pt x="167" y="99"/>
                    </a:lnTo>
                    <a:lnTo>
                      <a:pt x="175" y="94"/>
                    </a:lnTo>
                    <a:lnTo>
                      <a:pt x="179" y="90"/>
                    </a:lnTo>
                    <a:lnTo>
                      <a:pt x="184" y="85"/>
                    </a:lnTo>
                    <a:lnTo>
                      <a:pt x="188" y="80"/>
                    </a:lnTo>
                    <a:lnTo>
                      <a:pt x="192" y="75"/>
                    </a:lnTo>
                    <a:lnTo>
                      <a:pt x="196" y="71"/>
                    </a:lnTo>
                    <a:lnTo>
                      <a:pt x="196" y="66"/>
                    </a:lnTo>
                    <a:lnTo>
                      <a:pt x="196" y="56"/>
                    </a:lnTo>
                    <a:lnTo>
                      <a:pt x="196" y="52"/>
                    </a:lnTo>
                    <a:lnTo>
                      <a:pt x="196" y="47"/>
                    </a:lnTo>
                    <a:lnTo>
                      <a:pt x="192" y="42"/>
                    </a:lnTo>
                    <a:lnTo>
                      <a:pt x="188" y="33"/>
                    </a:lnTo>
                    <a:lnTo>
                      <a:pt x="184" y="28"/>
                    </a:lnTo>
                    <a:lnTo>
                      <a:pt x="179" y="23"/>
                    </a:lnTo>
                    <a:lnTo>
                      <a:pt x="175" y="19"/>
                    </a:lnTo>
                    <a:lnTo>
                      <a:pt x="167" y="14"/>
                    </a:lnTo>
                    <a:lnTo>
                      <a:pt x="154" y="9"/>
                    </a:lnTo>
                    <a:lnTo>
                      <a:pt x="145" y="4"/>
                    </a:lnTo>
                    <a:lnTo>
                      <a:pt x="137" y="4"/>
                    </a:lnTo>
                    <a:lnTo>
                      <a:pt x="128" y="0"/>
                    </a:lnTo>
                    <a:lnTo>
                      <a:pt x="119" y="0"/>
                    </a:lnTo>
                    <a:lnTo>
                      <a:pt x="111" y="0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0" y="4"/>
                    </a:lnTo>
                    <a:lnTo>
                      <a:pt x="51" y="4"/>
                    </a:lnTo>
                    <a:lnTo>
                      <a:pt x="42" y="9"/>
                    </a:lnTo>
                    <a:lnTo>
                      <a:pt x="38" y="9"/>
                    </a:lnTo>
                    <a:lnTo>
                      <a:pt x="30" y="14"/>
                    </a:lnTo>
                    <a:lnTo>
                      <a:pt x="21" y="19"/>
                    </a:lnTo>
                    <a:lnTo>
                      <a:pt x="17" y="23"/>
                    </a:lnTo>
                    <a:lnTo>
                      <a:pt x="13" y="28"/>
                    </a:lnTo>
                    <a:lnTo>
                      <a:pt x="8" y="33"/>
                    </a:lnTo>
                    <a:lnTo>
                      <a:pt x="4" y="38"/>
                    </a:lnTo>
                    <a:lnTo>
                      <a:pt x="4" y="47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4" y="71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3" y="85"/>
                    </a:lnTo>
                    <a:lnTo>
                      <a:pt x="17" y="90"/>
                    </a:lnTo>
                    <a:lnTo>
                      <a:pt x="21" y="94"/>
                    </a:lnTo>
                    <a:lnTo>
                      <a:pt x="30" y="99"/>
                    </a:lnTo>
                    <a:lnTo>
                      <a:pt x="42" y="104"/>
                    </a:lnTo>
                    <a:lnTo>
                      <a:pt x="51" y="108"/>
                    </a:lnTo>
                    <a:lnTo>
                      <a:pt x="60" y="113"/>
                    </a:lnTo>
                    <a:lnTo>
                      <a:pt x="68" y="113"/>
                    </a:lnTo>
                    <a:lnTo>
                      <a:pt x="77" y="113"/>
                    </a:lnTo>
                    <a:lnTo>
                      <a:pt x="90" y="118"/>
                    </a:lnTo>
                    <a:lnTo>
                      <a:pt x="98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208"/>
              <p:cNvSpPr>
                <a:spLocks noChangeAspect="1"/>
              </p:cNvSpPr>
              <p:nvPr/>
            </p:nvSpPr>
            <p:spPr bwMode="auto">
              <a:xfrm>
                <a:off x="2091" y="3421"/>
                <a:ext cx="51" cy="76"/>
              </a:xfrm>
              <a:custGeom>
                <a:avLst/>
                <a:gdLst>
                  <a:gd name="T0" fmla="*/ 51 w 51"/>
                  <a:gd name="T1" fmla="*/ 76 h 76"/>
                  <a:gd name="T2" fmla="*/ 51 w 51"/>
                  <a:gd name="T3" fmla="*/ 76 h 76"/>
                  <a:gd name="T4" fmla="*/ 42 w 51"/>
                  <a:gd name="T5" fmla="*/ 76 h 76"/>
                  <a:gd name="T6" fmla="*/ 38 w 51"/>
                  <a:gd name="T7" fmla="*/ 71 h 76"/>
                  <a:gd name="T8" fmla="*/ 30 w 51"/>
                  <a:gd name="T9" fmla="*/ 67 h 76"/>
                  <a:gd name="T10" fmla="*/ 21 w 51"/>
                  <a:gd name="T11" fmla="*/ 62 h 76"/>
                  <a:gd name="T12" fmla="*/ 13 w 51"/>
                  <a:gd name="T13" fmla="*/ 57 h 76"/>
                  <a:gd name="T14" fmla="*/ 13 w 51"/>
                  <a:gd name="T15" fmla="*/ 52 h 76"/>
                  <a:gd name="T16" fmla="*/ 8 w 51"/>
                  <a:gd name="T17" fmla="*/ 48 h 76"/>
                  <a:gd name="T18" fmla="*/ 4 w 51"/>
                  <a:gd name="T19" fmla="*/ 48 h 76"/>
                  <a:gd name="T20" fmla="*/ 4 w 51"/>
                  <a:gd name="T21" fmla="*/ 43 h 76"/>
                  <a:gd name="T22" fmla="*/ 0 w 51"/>
                  <a:gd name="T23" fmla="*/ 38 h 76"/>
                  <a:gd name="T24" fmla="*/ 0 w 51"/>
                  <a:gd name="T25" fmla="*/ 34 h 76"/>
                  <a:gd name="T26" fmla="*/ 0 w 51"/>
                  <a:gd name="T27" fmla="*/ 29 h 76"/>
                  <a:gd name="T28" fmla="*/ 0 w 51"/>
                  <a:gd name="T29" fmla="*/ 24 h 76"/>
                  <a:gd name="T30" fmla="*/ 0 w 51"/>
                  <a:gd name="T31" fmla="*/ 0 h 76"/>
                  <a:gd name="T32" fmla="*/ 0 w 51"/>
                  <a:gd name="T33" fmla="*/ 5 h 76"/>
                  <a:gd name="T34" fmla="*/ 0 w 51"/>
                  <a:gd name="T35" fmla="*/ 10 h 76"/>
                  <a:gd name="T36" fmla="*/ 4 w 51"/>
                  <a:gd name="T37" fmla="*/ 15 h 76"/>
                  <a:gd name="T38" fmla="*/ 4 w 51"/>
                  <a:gd name="T39" fmla="*/ 19 h 76"/>
                  <a:gd name="T40" fmla="*/ 8 w 51"/>
                  <a:gd name="T41" fmla="*/ 24 h 76"/>
                  <a:gd name="T42" fmla="*/ 13 w 51"/>
                  <a:gd name="T43" fmla="*/ 29 h 76"/>
                  <a:gd name="T44" fmla="*/ 13 w 51"/>
                  <a:gd name="T45" fmla="*/ 34 h 76"/>
                  <a:gd name="T46" fmla="*/ 17 w 51"/>
                  <a:gd name="T47" fmla="*/ 34 h 76"/>
                  <a:gd name="T48" fmla="*/ 21 w 51"/>
                  <a:gd name="T49" fmla="*/ 38 h 76"/>
                  <a:gd name="T50" fmla="*/ 25 w 51"/>
                  <a:gd name="T51" fmla="*/ 38 h 76"/>
                  <a:gd name="T52" fmla="*/ 30 w 51"/>
                  <a:gd name="T53" fmla="*/ 43 h 76"/>
                  <a:gd name="T54" fmla="*/ 34 w 51"/>
                  <a:gd name="T55" fmla="*/ 43 h 76"/>
                  <a:gd name="T56" fmla="*/ 38 w 51"/>
                  <a:gd name="T57" fmla="*/ 48 h 76"/>
                  <a:gd name="T58" fmla="*/ 51 w 51"/>
                  <a:gd name="T59" fmla="*/ 52 h 76"/>
                  <a:gd name="T60" fmla="*/ 51 w 51"/>
                  <a:gd name="T61" fmla="*/ 76 h 7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1"/>
                  <a:gd name="T94" fmla="*/ 0 h 76"/>
                  <a:gd name="T95" fmla="*/ 51 w 51"/>
                  <a:gd name="T96" fmla="*/ 76 h 7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1" h="76">
                    <a:moveTo>
                      <a:pt x="51" y="76"/>
                    </a:moveTo>
                    <a:lnTo>
                      <a:pt x="51" y="76"/>
                    </a:lnTo>
                    <a:lnTo>
                      <a:pt x="42" y="76"/>
                    </a:lnTo>
                    <a:lnTo>
                      <a:pt x="38" y="71"/>
                    </a:lnTo>
                    <a:lnTo>
                      <a:pt x="30" y="67"/>
                    </a:lnTo>
                    <a:lnTo>
                      <a:pt x="21" y="62"/>
                    </a:lnTo>
                    <a:lnTo>
                      <a:pt x="13" y="57"/>
                    </a:lnTo>
                    <a:lnTo>
                      <a:pt x="13" y="52"/>
                    </a:lnTo>
                    <a:lnTo>
                      <a:pt x="8" y="48"/>
                    </a:lnTo>
                    <a:lnTo>
                      <a:pt x="4" y="48"/>
                    </a:lnTo>
                    <a:lnTo>
                      <a:pt x="4" y="43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8" y="24"/>
                    </a:lnTo>
                    <a:lnTo>
                      <a:pt x="13" y="29"/>
                    </a:lnTo>
                    <a:lnTo>
                      <a:pt x="13" y="34"/>
                    </a:lnTo>
                    <a:lnTo>
                      <a:pt x="17" y="34"/>
                    </a:lnTo>
                    <a:lnTo>
                      <a:pt x="21" y="38"/>
                    </a:lnTo>
                    <a:lnTo>
                      <a:pt x="25" y="38"/>
                    </a:lnTo>
                    <a:lnTo>
                      <a:pt x="30" y="43"/>
                    </a:lnTo>
                    <a:lnTo>
                      <a:pt x="34" y="43"/>
                    </a:lnTo>
                    <a:lnTo>
                      <a:pt x="38" y="48"/>
                    </a:lnTo>
                    <a:lnTo>
                      <a:pt x="51" y="52"/>
                    </a:lnTo>
                    <a:lnTo>
                      <a:pt x="5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209"/>
              <p:cNvSpPr>
                <a:spLocks noChangeAspect="1"/>
              </p:cNvSpPr>
              <p:nvPr/>
            </p:nvSpPr>
            <p:spPr bwMode="auto">
              <a:xfrm>
                <a:off x="2249" y="3421"/>
                <a:ext cx="38" cy="71"/>
              </a:xfrm>
              <a:custGeom>
                <a:avLst/>
                <a:gdLst>
                  <a:gd name="T0" fmla="*/ 0 w 38"/>
                  <a:gd name="T1" fmla="*/ 71 h 71"/>
                  <a:gd name="T2" fmla="*/ 0 w 38"/>
                  <a:gd name="T3" fmla="*/ 71 h 71"/>
                  <a:gd name="T4" fmla="*/ 9 w 38"/>
                  <a:gd name="T5" fmla="*/ 67 h 71"/>
                  <a:gd name="T6" fmla="*/ 13 w 38"/>
                  <a:gd name="T7" fmla="*/ 62 h 71"/>
                  <a:gd name="T8" fmla="*/ 21 w 38"/>
                  <a:gd name="T9" fmla="*/ 57 h 71"/>
                  <a:gd name="T10" fmla="*/ 26 w 38"/>
                  <a:gd name="T11" fmla="*/ 52 h 71"/>
                  <a:gd name="T12" fmla="*/ 30 w 38"/>
                  <a:gd name="T13" fmla="*/ 48 h 71"/>
                  <a:gd name="T14" fmla="*/ 34 w 38"/>
                  <a:gd name="T15" fmla="*/ 43 h 71"/>
                  <a:gd name="T16" fmla="*/ 34 w 38"/>
                  <a:gd name="T17" fmla="*/ 38 h 71"/>
                  <a:gd name="T18" fmla="*/ 38 w 38"/>
                  <a:gd name="T19" fmla="*/ 34 h 71"/>
                  <a:gd name="T20" fmla="*/ 38 w 38"/>
                  <a:gd name="T21" fmla="*/ 29 h 71"/>
                  <a:gd name="T22" fmla="*/ 38 w 38"/>
                  <a:gd name="T23" fmla="*/ 0 h 71"/>
                  <a:gd name="T24" fmla="*/ 38 w 38"/>
                  <a:gd name="T25" fmla="*/ 10 h 71"/>
                  <a:gd name="T26" fmla="*/ 38 w 38"/>
                  <a:gd name="T27" fmla="*/ 15 h 71"/>
                  <a:gd name="T28" fmla="*/ 34 w 38"/>
                  <a:gd name="T29" fmla="*/ 24 h 71"/>
                  <a:gd name="T30" fmla="*/ 30 w 38"/>
                  <a:gd name="T31" fmla="*/ 29 h 71"/>
                  <a:gd name="T32" fmla="*/ 26 w 38"/>
                  <a:gd name="T33" fmla="*/ 29 h 71"/>
                  <a:gd name="T34" fmla="*/ 26 w 38"/>
                  <a:gd name="T35" fmla="*/ 34 h 71"/>
                  <a:gd name="T36" fmla="*/ 17 w 38"/>
                  <a:gd name="T37" fmla="*/ 38 h 71"/>
                  <a:gd name="T38" fmla="*/ 13 w 38"/>
                  <a:gd name="T39" fmla="*/ 43 h 71"/>
                  <a:gd name="T40" fmla="*/ 4 w 38"/>
                  <a:gd name="T41" fmla="*/ 48 h 71"/>
                  <a:gd name="T42" fmla="*/ 0 w 38"/>
                  <a:gd name="T43" fmla="*/ 71 h 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"/>
                  <a:gd name="T67" fmla="*/ 0 h 71"/>
                  <a:gd name="T68" fmla="*/ 38 w 38"/>
                  <a:gd name="T69" fmla="*/ 71 h 7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" h="71">
                    <a:moveTo>
                      <a:pt x="0" y="71"/>
                    </a:moveTo>
                    <a:lnTo>
                      <a:pt x="0" y="71"/>
                    </a:lnTo>
                    <a:lnTo>
                      <a:pt x="9" y="67"/>
                    </a:lnTo>
                    <a:lnTo>
                      <a:pt x="13" y="62"/>
                    </a:lnTo>
                    <a:lnTo>
                      <a:pt x="21" y="57"/>
                    </a:lnTo>
                    <a:lnTo>
                      <a:pt x="26" y="52"/>
                    </a:lnTo>
                    <a:lnTo>
                      <a:pt x="30" y="48"/>
                    </a:lnTo>
                    <a:lnTo>
                      <a:pt x="34" y="43"/>
                    </a:lnTo>
                    <a:lnTo>
                      <a:pt x="34" y="38"/>
                    </a:lnTo>
                    <a:lnTo>
                      <a:pt x="38" y="34"/>
                    </a:lnTo>
                    <a:lnTo>
                      <a:pt x="38" y="29"/>
                    </a:lnTo>
                    <a:lnTo>
                      <a:pt x="38" y="0"/>
                    </a:lnTo>
                    <a:lnTo>
                      <a:pt x="38" y="10"/>
                    </a:lnTo>
                    <a:lnTo>
                      <a:pt x="38" y="15"/>
                    </a:lnTo>
                    <a:lnTo>
                      <a:pt x="34" y="24"/>
                    </a:lnTo>
                    <a:lnTo>
                      <a:pt x="30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17" y="38"/>
                    </a:lnTo>
                    <a:lnTo>
                      <a:pt x="13" y="43"/>
                    </a:lnTo>
                    <a:lnTo>
                      <a:pt x="4" y="48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1" name="Group 210"/>
            <p:cNvGrpSpPr>
              <a:grpSpLocks noChangeAspect="1"/>
            </p:cNvGrpSpPr>
            <p:nvPr/>
          </p:nvGrpSpPr>
          <p:grpSpPr bwMode="auto">
            <a:xfrm>
              <a:off x="3716" y="3369"/>
              <a:ext cx="197" cy="142"/>
              <a:chOff x="3716" y="3369"/>
              <a:chExt cx="197" cy="142"/>
            </a:xfrm>
          </p:grpSpPr>
          <p:sp>
            <p:nvSpPr>
              <p:cNvPr id="502" name="Freeform 211"/>
              <p:cNvSpPr>
                <a:spLocks noChangeAspect="1"/>
              </p:cNvSpPr>
              <p:nvPr/>
            </p:nvSpPr>
            <p:spPr bwMode="auto">
              <a:xfrm>
                <a:off x="3716" y="3393"/>
                <a:ext cx="197" cy="118"/>
              </a:xfrm>
              <a:custGeom>
                <a:avLst/>
                <a:gdLst>
                  <a:gd name="T0" fmla="*/ 99 w 197"/>
                  <a:gd name="T1" fmla="*/ 118 h 118"/>
                  <a:gd name="T2" fmla="*/ 116 w 197"/>
                  <a:gd name="T3" fmla="*/ 118 h 118"/>
                  <a:gd name="T4" fmla="*/ 137 w 197"/>
                  <a:gd name="T5" fmla="*/ 114 h 118"/>
                  <a:gd name="T6" fmla="*/ 154 w 197"/>
                  <a:gd name="T7" fmla="*/ 109 h 118"/>
                  <a:gd name="T8" fmla="*/ 167 w 197"/>
                  <a:gd name="T9" fmla="*/ 104 h 118"/>
                  <a:gd name="T10" fmla="*/ 180 w 197"/>
                  <a:gd name="T11" fmla="*/ 95 h 118"/>
                  <a:gd name="T12" fmla="*/ 188 w 197"/>
                  <a:gd name="T13" fmla="*/ 85 h 118"/>
                  <a:gd name="T14" fmla="*/ 193 w 197"/>
                  <a:gd name="T15" fmla="*/ 71 h 118"/>
                  <a:gd name="T16" fmla="*/ 197 w 197"/>
                  <a:gd name="T17" fmla="*/ 62 h 118"/>
                  <a:gd name="T18" fmla="*/ 193 w 197"/>
                  <a:gd name="T19" fmla="*/ 47 h 118"/>
                  <a:gd name="T20" fmla="*/ 193 w 197"/>
                  <a:gd name="T21" fmla="*/ 43 h 118"/>
                  <a:gd name="T22" fmla="*/ 184 w 197"/>
                  <a:gd name="T23" fmla="*/ 33 h 118"/>
                  <a:gd name="T24" fmla="*/ 176 w 197"/>
                  <a:gd name="T25" fmla="*/ 24 h 118"/>
                  <a:gd name="T26" fmla="*/ 154 w 197"/>
                  <a:gd name="T27" fmla="*/ 10 h 118"/>
                  <a:gd name="T28" fmla="*/ 137 w 197"/>
                  <a:gd name="T29" fmla="*/ 5 h 118"/>
                  <a:gd name="T30" fmla="*/ 120 w 197"/>
                  <a:gd name="T31" fmla="*/ 0 h 118"/>
                  <a:gd name="T32" fmla="*/ 99 w 197"/>
                  <a:gd name="T33" fmla="*/ 0 h 118"/>
                  <a:gd name="T34" fmla="*/ 77 w 197"/>
                  <a:gd name="T35" fmla="*/ 0 h 118"/>
                  <a:gd name="T36" fmla="*/ 60 w 197"/>
                  <a:gd name="T37" fmla="*/ 5 h 118"/>
                  <a:gd name="T38" fmla="*/ 43 w 197"/>
                  <a:gd name="T39" fmla="*/ 10 h 118"/>
                  <a:gd name="T40" fmla="*/ 30 w 197"/>
                  <a:gd name="T41" fmla="*/ 19 h 118"/>
                  <a:gd name="T42" fmla="*/ 17 w 197"/>
                  <a:gd name="T43" fmla="*/ 28 h 118"/>
                  <a:gd name="T44" fmla="*/ 9 w 197"/>
                  <a:gd name="T45" fmla="*/ 38 h 118"/>
                  <a:gd name="T46" fmla="*/ 5 w 197"/>
                  <a:gd name="T47" fmla="*/ 47 h 118"/>
                  <a:gd name="T48" fmla="*/ 0 w 197"/>
                  <a:gd name="T49" fmla="*/ 52 h 118"/>
                  <a:gd name="T50" fmla="*/ 0 w 197"/>
                  <a:gd name="T51" fmla="*/ 66 h 118"/>
                  <a:gd name="T52" fmla="*/ 5 w 197"/>
                  <a:gd name="T53" fmla="*/ 76 h 118"/>
                  <a:gd name="T54" fmla="*/ 9 w 197"/>
                  <a:gd name="T55" fmla="*/ 80 h 118"/>
                  <a:gd name="T56" fmla="*/ 17 w 197"/>
                  <a:gd name="T57" fmla="*/ 90 h 118"/>
                  <a:gd name="T58" fmla="*/ 30 w 197"/>
                  <a:gd name="T59" fmla="*/ 99 h 118"/>
                  <a:gd name="T60" fmla="*/ 52 w 197"/>
                  <a:gd name="T61" fmla="*/ 114 h 118"/>
                  <a:gd name="T62" fmla="*/ 69 w 197"/>
                  <a:gd name="T63" fmla="*/ 118 h 118"/>
                  <a:gd name="T64" fmla="*/ 90 w 197"/>
                  <a:gd name="T65" fmla="*/ 118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18"/>
                  <a:gd name="T101" fmla="*/ 197 w 1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18">
                    <a:moveTo>
                      <a:pt x="99" y="118"/>
                    </a:moveTo>
                    <a:lnTo>
                      <a:pt x="99" y="118"/>
                    </a:lnTo>
                    <a:lnTo>
                      <a:pt x="107" y="118"/>
                    </a:lnTo>
                    <a:lnTo>
                      <a:pt x="116" y="118"/>
                    </a:lnTo>
                    <a:lnTo>
                      <a:pt x="129" y="118"/>
                    </a:lnTo>
                    <a:lnTo>
                      <a:pt x="137" y="114"/>
                    </a:lnTo>
                    <a:lnTo>
                      <a:pt x="146" y="114"/>
                    </a:lnTo>
                    <a:lnTo>
                      <a:pt x="154" y="109"/>
                    </a:lnTo>
                    <a:lnTo>
                      <a:pt x="159" y="104"/>
                    </a:lnTo>
                    <a:lnTo>
                      <a:pt x="167" y="104"/>
                    </a:lnTo>
                    <a:lnTo>
                      <a:pt x="176" y="99"/>
                    </a:lnTo>
                    <a:lnTo>
                      <a:pt x="180" y="95"/>
                    </a:lnTo>
                    <a:lnTo>
                      <a:pt x="184" y="90"/>
                    </a:lnTo>
                    <a:lnTo>
                      <a:pt x="188" y="85"/>
                    </a:lnTo>
                    <a:lnTo>
                      <a:pt x="193" y="76"/>
                    </a:lnTo>
                    <a:lnTo>
                      <a:pt x="193" y="71"/>
                    </a:lnTo>
                    <a:lnTo>
                      <a:pt x="197" y="66"/>
                    </a:lnTo>
                    <a:lnTo>
                      <a:pt x="197" y="62"/>
                    </a:lnTo>
                    <a:lnTo>
                      <a:pt x="197" y="52"/>
                    </a:lnTo>
                    <a:lnTo>
                      <a:pt x="193" y="47"/>
                    </a:lnTo>
                    <a:lnTo>
                      <a:pt x="193" y="43"/>
                    </a:lnTo>
                    <a:lnTo>
                      <a:pt x="188" y="38"/>
                    </a:lnTo>
                    <a:lnTo>
                      <a:pt x="184" y="33"/>
                    </a:lnTo>
                    <a:lnTo>
                      <a:pt x="180" y="28"/>
                    </a:lnTo>
                    <a:lnTo>
                      <a:pt x="176" y="24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46" y="10"/>
                    </a:lnTo>
                    <a:lnTo>
                      <a:pt x="137" y="5"/>
                    </a:lnTo>
                    <a:lnTo>
                      <a:pt x="129" y="5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77" y="0"/>
                    </a:lnTo>
                    <a:lnTo>
                      <a:pt x="69" y="5"/>
                    </a:lnTo>
                    <a:lnTo>
                      <a:pt x="60" y="5"/>
                    </a:lnTo>
                    <a:lnTo>
                      <a:pt x="52" y="10"/>
                    </a:lnTo>
                    <a:lnTo>
                      <a:pt x="43" y="10"/>
                    </a:lnTo>
                    <a:lnTo>
                      <a:pt x="34" y="14"/>
                    </a:lnTo>
                    <a:lnTo>
                      <a:pt x="30" y="19"/>
                    </a:lnTo>
                    <a:lnTo>
                      <a:pt x="22" y="24"/>
                    </a:lnTo>
                    <a:lnTo>
                      <a:pt x="17" y="28"/>
                    </a:lnTo>
                    <a:lnTo>
                      <a:pt x="13" y="33"/>
                    </a:lnTo>
                    <a:lnTo>
                      <a:pt x="9" y="38"/>
                    </a:lnTo>
                    <a:lnTo>
                      <a:pt x="5" y="43"/>
                    </a:lnTo>
                    <a:lnTo>
                      <a:pt x="5" y="47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5" y="76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17" y="90"/>
                    </a:lnTo>
                    <a:lnTo>
                      <a:pt x="22" y="95"/>
                    </a:lnTo>
                    <a:lnTo>
                      <a:pt x="30" y="99"/>
                    </a:lnTo>
                    <a:lnTo>
                      <a:pt x="43" y="109"/>
                    </a:lnTo>
                    <a:lnTo>
                      <a:pt x="52" y="114"/>
                    </a:lnTo>
                    <a:lnTo>
                      <a:pt x="60" y="114"/>
                    </a:lnTo>
                    <a:lnTo>
                      <a:pt x="69" y="118"/>
                    </a:lnTo>
                    <a:lnTo>
                      <a:pt x="77" y="118"/>
                    </a:lnTo>
                    <a:lnTo>
                      <a:pt x="90" y="118"/>
                    </a:lnTo>
                    <a:lnTo>
                      <a:pt x="99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212"/>
              <p:cNvSpPr>
                <a:spLocks noChangeAspect="1"/>
              </p:cNvSpPr>
              <p:nvPr/>
            </p:nvSpPr>
            <p:spPr bwMode="auto">
              <a:xfrm>
                <a:off x="3716" y="3369"/>
                <a:ext cx="197" cy="119"/>
              </a:xfrm>
              <a:custGeom>
                <a:avLst/>
                <a:gdLst>
                  <a:gd name="T0" fmla="*/ 99 w 197"/>
                  <a:gd name="T1" fmla="*/ 119 h 119"/>
                  <a:gd name="T2" fmla="*/ 120 w 197"/>
                  <a:gd name="T3" fmla="*/ 119 h 119"/>
                  <a:gd name="T4" fmla="*/ 137 w 197"/>
                  <a:gd name="T5" fmla="*/ 114 h 119"/>
                  <a:gd name="T6" fmla="*/ 154 w 197"/>
                  <a:gd name="T7" fmla="*/ 109 h 119"/>
                  <a:gd name="T8" fmla="*/ 167 w 197"/>
                  <a:gd name="T9" fmla="*/ 100 h 119"/>
                  <a:gd name="T10" fmla="*/ 180 w 197"/>
                  <a:gd name="T11" fmla="*/ 90 h 119"/>
                  <a:gd name="T12" fmla="*/ 188 w 197"/>
                  <a:gd name="T13" fmla="*/ 81 h 119"/>
                  <a:gd name="T14" fmla="*/ 197 w 197"/>
                  <a:gd name="T15" fmla="*/ 71 h 119"/>
                  <a:gd name="T16" fmla="*/ 197 w 197"/>
                  <a:gd name="T17" fmla="*/ 62 h 119"/>
                  <a:gd name="T18" fmla="*/ 197 w 197"/>
                  <a:gd name="T19" fmla="*/ 48 h 119"/>
                  <a:gd name="T20" fmla="*/ 193 w 197"/>
                  <a:gd name="T21" fmla="*/ 43 h 119"/>
                  <a:gd name="T22" fmla="*/ 188 w 197"/>
                  <a:gd name="T23" fmla="*/ 34 h 119"/>
                  <a:gd name="T24" fmla="*/ 176 w 197"/>
                  <a:gd name="T25" fmla="*/ 24 h 119"/>
                  <a:gd name="T26" fmla="*/ 154 w 197"/>
                  <a:gd name="T27" fmla="*/ 10 h 119"/>
                  <a:gd name="T28" fmla="*/ 137 w 197"/>
                  <a:gd name="T29" fmla="*/ 5 h 119"/>
                  <a:gd name="T30" fmla="*/ 120 w 197"/>
                  <a:gd name="T31" fmla="*/ 0 h 119"/>
                  <a:gd name="T32" fmla="*/ 99 w 197"/>
                  <a:gd name="T33" fmla="*/ 0 h 119"/>
                  <a:gd name="T34" fmla="*/ 82 w 197"/>
                  <a:gd name="T35" fmla="*/ 0 h 119"/>
                  <a:gd name="T36" fmla="*/ 60 w 197"/>
                  <a:gd name="T37" fmla="*/ 5 h 119"/>
                  <a:gd name="T38" fmla="*/ 47 w 197"/>
                  <a:gd name="T39" fmla="*/ 10 h 119"/>
                  <a:gd name="T40" fmla="*/ 30 w 197"/>
                  <a:gd name="T41" fmla="*/ 15 h 119"/>
                  <a:gd name="T42" fmla="*/ 17 w 197"/>
                  <a:gd name="T43" fmla="*/ 24 h 119"/>
                  <a:gd name="T44" fmla="*/ 9 w 197"/>
                  <a:gd name="T45" fmla="*/ 34 h 119"/>
                  <a:gd name="T46" fmla="*/ 5 w 197"/>
                  <a:gd name="T47" fmla="*/ 48 h 119"/>
                  <a:gd name="T48" fmla="*/ 0 w 197"/>
                  <a:gd name="T49" fmla="*/ 57 h 119"/>
                  <a:gd name="T50" fmla="*/ 5 w 197"/>
                  <a:gd name="T51" fmla="*/ 71 h 119"/>
                  <a:gd name="T52" fmla="*/ 5 w 197"/>
                  <a:gd name="T53" fmla="*/ 76 h 119"/>
                  <a:gd name="T54" fmla="*/ 13 w 197"/>
                  <a:gd name="T55" fmla="*/ 86 h 119"/>
                  <a:gd name="T56" fmla="*/ 26 w 197"/>
                  <a:gd name="T57" fmla="*/ 95 h 119"/>
                  <a:gd name="T58" fmla="*/ 43 w 197"/>
                  <a:gd name="T59" fmla="*/ 109 h 119"/>
                  <a:gd name="T60" fmla="*/ 60 w 197"/>
                  <a:gd name="T61" fmla="*/ 114 h 119"/>
                  <a:gd name="T62" fmla="*/ 82 w 197"/>
                  <a:gd name="T63" fmla="*/ 119 h 119"/>
                  <a:gd name="T64" fmla="*/ 99 w 197"/>
                  <a:gd name="T65" fmla="*/ 119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19"/>
                  <a:gd name="T101" fmla="*/ 197 w 197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19">
                    <a:moveTo>
                      <a:pt x="99" y="119"/>
                    </a:moveTo>
                    <a:lnTo>
                      <a:pt x="99" y="119"/>
                    </a:lnTo>
                    <a:lnTo>
                      <a:pt x="111" y="119"/>
                    </a:lnTo>
                    <a:lnTo>
                      <a:pt x="120" y="119"/>
                    </a:lnTo>
                    <a:lnTo>
                      <a:pt x="129" y="114"/>
                    </a:lnTo>
                    <a:lnTo>
                      <a:pt x="137" y="114"/>
                    </a:lnTo>
                    <a:lnTo>
                      <a:pt x="146" y="109"/>
                    </a:lnTo>
                    <a:lnTo>
                      <a:pt x="154" y="109"/>
                    </a:lnTo>
                    <a:lnTo>
                      <a:pt x="163" y="104"/>
                    </a:lnTo>
                    <a:lnTo>
                      <a:pt x="167" y="100"/>
                    </a:lnTo>
                    <a:lnTo>
                      <a:pt x="176" y="95"/>
                    </a:lnTo>
                    <a:lnTo>
                      <a:pt x="180" y="90"/>
                    </a:lnTo>
                    <a:lnTo>
                      <a:pt x="184" y="86"/>
                    </a:lnTo>
                    <a:lnTo>
                      <a:pt x="188" y="81"/>
                    </a:lnTo>
                    <a:lnTo>
                      <a:pt x="193" y="76"/>
                    </a:lnTo>
                    <a:lnTo>
                      <a:pt x="197" y="71"/>
                    </a:lnTo>
                    <a:lnTo>
                      <a:pt x="197" y="67"/>
                    </a:lnTo>
                    <a:lnTo>
                      <a:pt x="197" y="62"/>
                    </a:lnTo>
                    <a:lnTo>
                      <a:pt x="197" y="52"/>
                    </a:lnTo>
                    <a:lnTo>
                      <a:pt x="197" y="48"/>
                    </a:lnTo>
                    <a:lnTo>
                      <a:pt x="197" y="43"/>
                    </a:lnTo>
                    <a:lnTo>
                      <a:pt x="193" y="43"/>
                    </a:lnTo>
                    <a:lnTo>
                      <a:pt x="193" y="38"/>
                    </a:lnTo>
                    <a:lnTo>
                      <a:pt x="188" y="34"/>
                    </a:lnTo>
                    <a:lnTo>
                      <a:pt x="180" y="29"/>
                    </a:lnTo>
                    <a:lnTo>
                      <a:pt x="176" y="24"/>
                    </a:lnTo>
                    <a:lnTo>
                      <a:pt x="171" y="19"/>
                    </a:lnTo>
                    <a:lnTo>
                      <a:pt x="154" y="10"/>
                    </a:lnTo>
                    <a:lnTo>
                      <a:pt x="146" y="5"/>
                    </a:lnTo>
                    <a:lnTo>
                      <a:pt x="137" y="5"/>
                    </a:lnTo>
                    <a:lnTo>
                      <a:pt x="129" y="0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0" y="5"/>
                    </a:lnTo>
                    <a:lnTo>
                      <a:pt x="52" y="5"/>
                    </a:lnTo>
                    <a:lnTo>
                      <a:pt x="47" y="10"/>
                    </a:lnTo>
                    <a:lnTo>
                      <a:pt x="39" y="15"/>
                    </a:lnTo>
                    <a:lnTo>
                      <a:pt x="30" y="15"/>
                    </a:lnTo>
                    <a:lnTo>
                      <a:pt x="26" y="19"/>
                    </a:lnTo>
                    <a:lnTo>
                      <a:pt x="17" y="24"/>
                    </a:lnTo>
                    <a:lnTo>
                      <a:pt x="13" y="29"/>
                    </a:lnTo>
                    <a:lnTo>
                      <a:pt x="9" y="34"/>
                    </a:lnTo>
                    <a:lnTo>
                      <a:pt x="5" y="43"/>
                    </a:lnTo>
                    <a:lnTo>
                      <a:pt x="5" y="48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5" y="71"/>
                    </a:lnTo>
                    <a:lnTo>
                      <a:pt x="5" y="76"/>
                    </a:lnTo>
                    <a:lnTo>
                      <a:pt x="9" y="81"/>
                    </a:lnTo>
                    <a:lnTo>
                      <a:pt x="13" y="86"/>
                    </a:lnTo>
                    <a:lnTo>
                      <a:pt x="17" y="90"/>
                    </a:lnTo>
                    <a:lnTo>
                      <a:pt x="26" y="95"/>
                    </a:lnTo>
                    <a:lnTo>
                      <a:pt x="30" y="100"/>
                    </a:lnTo>
                    <a:lnTo>
                      <a:pt x="43" y="109"/>
                    </a:lnTo>
                    <a:lnTo>
                      <a:pt x="52" y="109"/>
                    </a:lnTo>
                    <a:lnTo>
                      <a:pt x="60" y="114"/>
                    </a:lnTo>
                    <a:lnTo>
                      <a:pt x="69" y="114"/>
                    </a:lnTo>
                    <a:lnTo>
                      <a:pt x="82" y="119"/>
                    </a:lnTo>
                    <a:lnTo>
                      <a:pt x="90" y="119"/>
                    </a:lnTo>
                    <a:lnTo>
                      <a:pt x="99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213"/>
              <p:cNvSpPr>
                <a:spLocks noChangeAspect="1"/>
              </p:cNvSpPr>
              <p:nvPr/>
            </p:nvSpPr>
            <p:spPr bwMode="auto">
              <a:xfrm>
                <a:off x="3716" y="3426"/>
                <a:ext cx="52" cy="76"/>
              </a:xfrm>
              <a:custGeom>
                <a:avLst/>
                <a:gdLst>
                  <a:gd name="T0" fmla="*/ 52 w 52"/>
                  <a:gd name="T1" fmla="*/ 76 h 76"/>
                  <a:gd name="T2" fmla="*/ 52 w 52"/>
                  <a:gd name="T3" fmla="*/ 76 h 76"/>
                  <a:gd name="T4" fmla="*/ 47 w 52"/>
                  <a:gd name="T5" fmla="*/ 76 h 76"/>
                  <a:gd name="T6" fmla="*/ 39 w 52"/>
                  <a:gd name="T7" fmla="*/ 76 h 76"/>
                  <a:gd name="T8" fmla="*/ 30 w 52"/>
                  <a:gd name="T9" fmla="*/ 71 h 76"/>
                  <a:gd name="T10" fmla="*/ 22 w 52"/>
                  <a:gd name="T11" fmla="*/ 62 h 76"/>
                  <a:gd name="T12" fmla="*/ 17 w 52"/>
                  <a:gd name="T13" fmla="*/ 57 h 76"/>
                  <a:gd name="T14" fmla="*/ 13 w 52"/>
                  <a:gd name="T15" fmla="*/ 52 h 76"/>
                  <a:gd name="T16" fmla="*/ 9 w 52"/>
                  <a:gd name="T17" fmla="*/ 52 h 76"/>
                  <a:gd name="T18" fmla="*/ 9 w 52"/>
                  <a:gd name="T19" fmla="*/ 47 h 76"/>
                  <a:gd name="T20" fmla="*/ 5 w 52"/>
                  <a:gd name="T21" fmla="*/ 43 h 76"/>
                  <a:gd name="T22" fmla="*/ 5 w 52"/>
                  <a:gd name="T23" fmla="*/ 38 h 76"/>
                  <a:gd name="T24" fmla="*/ 0 w 52"/>
                  <a:gd name="T25" fmla="*/ 33 h 76"/>
                  <a:gd name="T26" fmla="*/ 0 w 52"/>
                  <a:gd name="T27" fmla="*/ 33 h 76"/>
                  <a:gd name="T28" fmla="*/ 0 w 52"/>
                  <a:gd name="T29" fmla="*/ 29 h 76"/>
                  <a:gd name="T30" fmla="*/ 5 w 52"/>
                  <a:gd name="T31" fmla="*/ 0 h 76"/>
                  <a:gd name="T32" fmla="*/ 5 w 52"/>
                  <a:gd name="T33" fmla="*/ 5 h 76"/>
                  <a:gd name="T34" fmla="*/ 5 w 52"/>
                  <a:gd name="T35" fmla="*/ 10 h 76"/>
                  <a:gd name="T36" fmla="*/ 5 w 52"/>
                  <a:gd name="T37" fmla="*/ 14 h 76"/>
                  <a:gd name="T38" fmla="*/ 5 w 52"/>
                  <a:gd name="T39" fmla="*/ 19 h 76"/>
                  <a:gd name="T40" fmla="*/ 9 w 52"/>
                  <a:gd name="T41" fmla="*/ 24 h 76"/>
                  <a:gd name="T42" fmla="*/ 13 w 52"/>
                  <a:gd name="T43" fmla="*/ 29 h 76"/>
                  <a:gd name="T44" fmla="*/ 17 w 52"/>
                  <a:gd name="T45" fmla="*/ 33 h 76"/>
                  <a:gd name="T46" fmla="*/ 17 w 52"/>
                  <a:gd name="T47" fmla="*/ 33 h 76"/>
                  <a:gd name="T48" fmla="*/ 22 w 52"/>
                  <a:gd name="T49" fmla="*/ 38 h 76"/>
                  <a:gd name="T50" fmla="*/ 26 w 52"/>
                  <a:gd name="T51" fmla="*/ 43 h 76"/>
                  <a:gd name="T52" fmla="*/ 30 w 52"/>
                  <a:gd name="T53" fmla="*/ 43 h 76"/>
                  <a:gd name="T54" fmla="*/ 34 w 52"/>
                  <a:gd name="T55" fmla="*/ 47 h 76"/>
                  <a:gd name="T56" fmla="*/ 43 w 52"/>
                  <a:gd name="T57" fmla="*/ 47 h 76"/>
                  <a:gd name="T58" fmla="*/ 52 w 52"/>
                  <a:gd name="T59" fmla="*/ 52 h 76"/>
                  <a:gd name="T60" fmla="*/ 52 w 52"/>
                  <a:gd name="T61" fmla="*/ 76 h 7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"/>
                  <a:gd name="T94" fmla="*/ 0 h 76"/>
                  <a:gd name="T95" fmla="*/ 52 w 52"/>
                  <a:gd name="T96" fmla="*/ 76 h 7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" h="76">
                    <a:moveTo>
                      <a:pt x="52" y="76"/>
                    </a:moveTo>
                    <a:lnTo>
                      <a:pt x="52" y="76"/>
                    </a:lnTo>
                    <a:lnTo>
                      <a:pt x="47" y="76"/>
                    </a:lnTo>
                    <a:lnTo>
                      <a:pt x="39" y="76"/>
                    </a:lnTo>
                    <a:lnTo>
                      <a:pt x="30" y="71"/>
                    </a:lnTo>
                    <a:lnTo>
                      <a:pt x="22" y="62"/>
                    </a:lnTo>
                    <a:lnTo>
                      <a:pt x="17" y="57"/>
                    </a:lnTo>
                    <a:lnTo>
                      <a:pt x="13" y="52"/>
                    </a:lnTo>
                    <a:lnTo>
                      <a:pt x="9" y="52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5" y="38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4"/>
                    </a:lnTo>
                    <a:lnTo>
                      <a:pt x="5" y="19"/>
                    </a:lnTo>
                    <a:lnTo>
                      <a:pt x="9" y="24"/>
                    </a:lnTo>
                    <a:lnTo>
                      <a:pt x="13" y="29"/>
                    </a:lnTo>
                    <a:lnTo>
                      <a:pt x="17" y="33"/>
                    </a:lnTo>
                    <a:lnTo>
                      <a:pt x="22" y="38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4" y="47"/>
                    </a:lnTo>
                    <a:lnTo>
                      <a:pt x="43" y="47"/>
                    </a:lnTo>
                    <a:lnTo>
                      <a:pt x="52" y="52"/>
                    </a:lnTo>
                    <a:lnTo>
                      <a:pt x="52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214"/>
              <p:cNvSpPr>
                <a:spLocks noChangeAspect="1"/>
              </p:cNvSpPr>
              <p:nvPr/>
            </p:nvSpPr>
            <p:spPr bwMode="auto">
              <a:xfrm>
                <a:off x="3875" y="3431"/>
                <a:ext cx="38" cy="71"/>
              </a:xfrm>
              <a:custGeom>
                <a:avLst/>
                <a:gdLst>
                  <a:gd name="T0" fmla="*/ 0 w 38"/>
                  <a:gd name="T1" fmla="*/ 71 h 71"/>
                  <a:gd name="T2" fmla="*/ 0 w 38"/>
                  <a:gd name="T3" fmla="*/ 71 h 71"/>
                  <a:gd name="T4" fmla="*/ 8 w 38"/>
                  <a:gd name="T5" fmla="*/ 66 h 71"/>
                  <a:gd name="T6" fmla="*/ 17 w 38"/>
                  <a:gd name="T7" fmla="*/ 61 h 71"/>
                  <a:gd name="T8" fmla="*/ 21 w 38"/>
                  <a:gd name="T9" fmla="*/ 52 h 71"/>
                  <a:gd name="T10" fmla="*/ 25 w 38"/>
                  <a:gd name="T11" fmla="*/ 47 h 71"/>
                  <a:gd name="T12" fmla="*/ 29 w 38"/>
                  <a:gd name="T13" fmla="*/ 42 h 71"/>
                  <a:gd name="T14" fmla="*/ 34 w 38"/>
                  <a:gd name="T15" fmla="*/ 38 h 71"/>
                  <a:gd name="T16" fmla="*/ 34 w 38"/>
                  <a:gd name="T17" fmla="*/ 38 h 71"/>
                  <a:gd name="T18" fmla="*/ 38 w 38"/>
                  <a:gd name="T19" fmla="*/ 28 h 71"/>
                  <a:gd name="T20" fmla="*/ 38 w 38"/>
                  <a:gd name="T21" fmla="*/ 24 h 71"/>
                  <a:gd name="T22" fmla="*/ 38 w 38"/>
                  <a:gd name="T23" fmla="*/ 0 h 71"/>
                  <a:gd name="T24" fmla="*/ 38 w 38"/>
                  <a:gd name="T25" fmla="*/ 5 h 71"/>
                  <a:gd name="T26" fmla="*/ 38 w 38"/>
                  <a:gd name="T27" fmla="*/ 9 h 71"/>
                  <a:gd name="T28" fmla="*/ 34 w 38"/>
                  <a:gd name="T29" fmla="*/ 19 h 71"/>
                  <a:gd name="T30" fmla="*/ 29 w 38"/>
                  <a:gd name="T31" fmla="*/ 24 h 71"/>
                  <a:gd name="T32" fmla="*/ 25 w 38"/>
                  <a:gd name="T33" fmla="*/ 28 h 71"/>
                  <a:gd name="T34" fmla="*/ 25 w 38"/>
                  <a:gd name="T35" fmla="*/ 28 h 71"/>
                  <a:gd name="T36" fmla="*/ 17 w 38"/>
                  <a:gd name="T37" fmla="*/ 33 h 71"/>
                  <a:gd name="T38" fmla="*/ 12 w 38"/>
                  <a:gd name="T39" fmla="*/ 38 h 71"/>
                  <a:gd name="T40" fmla="*/ 4 w 38"/>
                  <a:gd name="T41" fmla="*/ 42 h 71"/>
                  <a:gd name="T42" fmla="*/ 0 w 38"/>
                  <a:gd name="T43" fmla="*/ 71 h 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"/>
                  <a:gd name="T67" fmla="*/ 0 h 71"/>
                  <a:gd name="T68" fmla="*/ 38 w 38"/>
                  <a:gd name="T69" fmla="*/ 71 h 7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" h="71">
                    <a:moveTo>
                      <a:pt x="0" y="71"/>
                    </a:moveTo>
                    <a:lnTo>
                      <a:pt x="0" y="71"/>
                    </a:lnTo>
                    <a:lnTo>
                      <a:pt x="8" y="66"/>
                    </a:lnTo>
                    <a:lnTo>
                      <a:pt x="17" y="61"/>
                    </a:lnTo>
                    <a:lnTo>
                      <a:pt x="21" y="52"/>
                    </a:lnTo>
                    <a:lnTo>
                      <a:pt x="25" y="47"/>
                    </a:lnTo>
                    <a:lnTo>
                      <a:pt x="29" y="42"/>
                    </a:lnTo>
                    <a:lnTo>
                      <a:pt x="34" y="38"/>
                    </a:lnTo>
                    <a:lnTo>
                      <a:pt x="38" y="28"/>
                    </a:lnTo>
                    <a:lnTo>
                      <a:pt x="38" y="24"/>
                    </a:lnTo>
                    <a:lnTo>
                      <a:pt x="38" y="0"/>
                    </a:lnTo>
                    <a:lnTo>
                      <a:pt x="38" y="5"/>
                    </a:lnTo>
                    <a:lnTo>
                      <a:pt x="38" y="9"/>
                    </a:lnTo>
                    <a:lnTo>
                      <a:pt x="34" y="19"/>
                    </a:lnTo>
                    <a:lnTo>
                      <a:pt x="29" y="24"/>
                    </a:lnTo>
                    <a:lnTo>
                      <a:pt x="25" y="28"/>
                    </a:lnTo>
                    <a:lnTo>
                      <a:pt x="17" y="33"/>
                    </a:lnTo>
                    <a:lnTo>
                      <a:pt x="12" y="38"/>
                    </a:lnTo>
                    <a:lnTo>
                      <a:pt x="4" y="4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2" name="Freeform 215"/>
            <p:cNvSpPr>
              <a:spLocks noChangeAspect="1"/>
            </p:cNvSpPr>
            <p:nvPr/>
          </p:nvSpPr>
          <p:spPr bwMode="auto">
            <a:xfrm>
              <a:off x="2891" y="3658"/>
              <a:ext cx="218" cy="127"/>
            </a:xfrm>
            <a:custGeom>
              <a:avLst/>
              <a:gdLst>
                <a:gd name="T0" fmla="*/ 111 w 218"/>
                <a:gd name="T1" fmla="*/ 127 h 127"/>
                <a:gd name="T2" fmla="*/ 132 w 218"/>
                <a:gd name="T3" fmla="*/ 127 h 127"/>
                <a:gd name="T4" fmla="*/ 154 w 218"/>
                <a:gd name="T5" fmla="*/ 123 h 127"/>
                <a:gd name="T6" fmla="*/ 171 w 218"/>
                <a:gd name="T7" fmla="*/ 118 h 127"/>
                <a:gd name="T8" fmla="*/ 188 w 218"/>
                <a:gd name="T9" fmla="*/ 109 h 127"/>
                <a:gd name="T10" fmla="*/ 201 w 218"/>
                <a:gd name="T11" fmla="*/ 99 h 127"/>
                <a:gd name="T12" fmla="*/ 209 w 218"/>
                <a:gd name="T13" fmla="*/ 90 h 127"/>
                <a:gd name="T14" fmla="*/ 218 w 218"/>
                <a:gd name="T15" fmla="*/ 75 h 127"/>
                <a:gd name="T16" fmla="*/ 218 w 218"/>
                <a:gd name="T17" fmla="*/ 66 h 127"/>
                <a:gd name="T18" fmla="*/ 218 w 218"/>
                <a:gd name="T19" fmla="*/ 52 h 127"/>
                <a:gd name="T20" fmla="*/ 209 w 218"/>
                <a:gd name="T21" fmla="*/ 38 h 127"/>
                <a:gd name="T22" fmla="*/ 201 w 218"/>
                <a:gd name="T23" fmla="*/ 28 h 127"/>
                <a:gd name="T24" fmla="*/ 188 w 218"/>
                <a:gd name="T25" fmla="*/ 19 h 127"/>
                <a:gd name="T26" fmla="*/ 171 w 218"/>
                <a:gd name="T27" fmla="*/ 9 h 127"/>
                <a:gd name="T28" fmla="*/ 154 w 218"/>
                <a:gd name="T29" fmla="*/ 5 h 127"/>
                <a:gd name="T30" fmla="*/ 132 w 218"/>
                <a:gd name="T31" fmla="*/ 0 h 127"/>
                <a:gd name="T32" fmla="*/ 111 w 218"/>
                <a:gd name="T33" fmla="*/ 0 h 127"/>
                <a:gd name="T34" fmla="*/ 89 w 218"/>
                <a:gd name="T35" fmla="*/ 0 h 127"/>
                <a:gd name="T36" fmla="*/ 68 w 218"/>
                <a:gd name="T37" fmla="*/ 5 h 127"/>
                <a:gd name="T38" fmla="*/ 51 w 218"/>
                <a:gd name="T39" fmla="*/ 9 h 127"/>
                <a:gd name="T40" fmla="*/ 34 w 218"/>
                <a:gd name="T41" fmla="*/ 19 h 127"/>
                <a:gd name="T42" fmla="*/ 21 w 218"/>
                <a:gd name="T43" fmla="*/ 28 h 127"/>
                <a:gd name="T44" fmla="*/ 8 w 218"/>
                <a:gd name="T45" fmla="*/ 38 h 127"/>
                <a:gd name="T46" fmla="*/ 4 w 218"/>
                <a:gd name="T47" fmla="*/ 52 h 127"/>
                <a:gd name="T48" fmla="*/ 0 w 218"/>
                <a:gd name="T49" fmla="*/ 61 h 127"/>
                <a:gd name="T50" fmla="*/ 4 w 218"/>
                <a:gd name="T51" fmla="*/ 75 h 127"/>
                <a:gd name="T52" fmla="*/ 8 w 218"/>
                <a:gd name="T53" fmla="*/ 90 h 127"/>
                <a:gd name="T54" fmla="*/ 21 w 218"/>
                <a:gd name="T55" fmla="*/ 99 h 127"/>
                <a:gd name="T56" fmla="*/ 34 w 218"/>
                <a:gd name="T57" fmla="*/ 109 h 127"/>
                <a:gd name="T58" fmla="*/ 47 w 218"/>
                <a:gd name="T59" fmla="*/ 118 h 127"/>
                <a:gd name="T60" fmla="*/ 68 w 218"/>
                <a:gd name="T61" fmla="*/ 123 h 127"/>
                <a:gd name="T62" fmla="*/ 89 w 218"/>
                <a:gd name="T63" fmla="*/ 127 h 127"/>
                <a:gd name="T64" fmla="*/ 111 w 218"/>
                <a:gd name="T65" fmla="*/ 127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8"/>
                <a:gd name="T100" fmla="*/ 0 h 127"/>
                <a:gd name="T101" fmla="*/ 218 w 218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8" h="127">
                  <a:moveTo>
                    <a:pt x="111" y="127"/>
                  </a:moveTo>
                  <a:lnTo>
                    <a:pt x="111" y="127"/>
                  </a:lnTo>
                  <a:lnTo>
                    <a:pt x="119" y="127"/>
                  </a:lnTo>
                  <a:lnTo>
                    <a:pt x="132" y="127"/>
                  </a:lnTo>
                  <a:lnTo>
                    <a:pt x="141" y="127"/>
                  </a:lnTo>
                  <a:lnTo>
                    <a:pt x="154" y="123"/>
                  </a:lnTo>
                  <a:lnTo>
                    <a:pt x="162" y="123"/>
                  </a:lnTo>
                  <a:lnTo>
                    <a:pt x="171" y="118"/>
                  </a:lnTo>
                  <a:lnTo>
                    <a:pt x="179" y="113"/>
                  </a:lnTo>
                  <a:lnTo>
                    <a:pt x="188" y="109"/>
                  </a:lnTo>
                  <a:lnTo>
                    <a:pt x="192" y="104"/>
                  </a:lnTo>
                  <a:lnTo>
                    <a:pt x="201" y="99"/>
                  </a:lnTo>
                  <a:lnTo>
                    <a:pt x="205" y="94"/>
                  </a:lnTo>
                  <a:lnTo>
                    <a:pt x="209" y="90"/>
                  </a:lnTo>
                  <a:lnTo>
                    <a:pt x="214" y="85"/>
                  </a:lnTo>
                  <a:lnTo>
                    <a:pt x="218" y="75"/>
                  </a:lnTo>
                  <a:lnTo>
                    <a:pt x="218" y="71"/>
                  </a:lnTo>
                  <a:lnTo>
                    <a:pt x="218" y="66"/>
                  </a:lnTo>
                  <a:lnTo>
                    <a:pt x="218" y="57"/>
                  </a:lnTo>
                  <a:lnTo>
                    <a:pt x="218" y="52"/>
                  </a:lnTo>
                  <a:lnTo>
                    <a:pt x="214" y="47"/>
                  </a:lnTo>
                  <a:lnTo>
                    <a:pt x="209" y="38"/>
                  </a:lnTo>
                  <a:lnTo>
                    <a:pt x="205" y="33"/>
                  </a:lnTo>
                  <a:lnTo>
                    <a:pt x="201" y="28"/>
                  </a:lnTo>
                  <a:lnTo>
                    <a:pt x="196" y="23"/>
                  </a:lnTo>
                  <a:lnTo>
                    <a:pt x="188" y="19"/>
                  </a:lnTo>
                  <a:lnTo>
                    <a:pt x="179" y="14"/>
                  </a:lnTo>
                  <a:lnTo>
                    <a:pt x="171" y="9"/>
                  </a:lnTo>
                  <a:lnTo>
                    <a:pt x="162" y="5"/>
                  </a:lnTo>
                  <a:lnTo>
                    <a:pt x="154" y="5"/>
                  </a:lnTo>
                  <a:lnTo>
                    <a:pt x="145" y="0"/>
                  </a:lnTo>
                  <a:lnTo>
                    <a:pt x="132" y="0"/>
                  </a:lnTo>
                  <a:lnTo>
                    <a:pt x="124" y="0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8" y="5"/>
                  </a:lnTo>
                  <a:lnTo>
                    <a:pt x="60" y="5"/>
                  </a:lnTo>
                  <a:lnTo>
                    <a:pt x="51" y="9"/>
                  </a:lnTo>
                  <a:lnTo>
                    <a:pt x="42" y="14"/>
                  </a:lnTo>
                  <a:lnTo>
                    <a:pt x="34" y="19"/>
                  </a:lnTo>
                  <a:lnTo>
                    <a:pt x="25" y="23"/>
                  </a:lnTo>
                  <a:lnTo>
                    <a:pt x="21" y="28"/>
                  </a:lnTo>
                  <a:lnTo>
                    <a:pt x="12" y="33"/>
                  </a:lnTo>
                  <a:lnTo>
                    <a:pt x="8" y="38"/>
                  </a:lnTo>
                  <a:lnTo>
                    <a:pt x="4" y="42"/>
                  </a:lnTo>
                  <a:lnTo>
                    <a:pt x="4" y="52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71"/>
                  </a:lnTo>
                  <a:lnTo>
                    <a:pt x="4" y="75"/>
                  </a:lnTo>
                  <a:lnTo>
                    <a:pt x="4" y="85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1" y="99"/>
                  </a:lnTo>
                  <a:lnTo>
                    <a:pt x="25" y="104"/>
                  </a:lnTo>
                  <a:lnTo>
                    <a:pt x="34" y="109"/>
                  </a:lnTo>
                  <a:lnTo>
                    <a:pt x="38" y="113"/>
                  </a:lnTo>
                  <a:lnTo>
                    <a:pt x="47" y="118"/>
                  </a:lnTo>
                  <a:lnTo>
                    <a:pt x="60" y="123"/>
                  </a:lnTo>
                  <a:lnTo>
                    <a:pt x="68" y="123"/>
                  </a:lnTo>
                  <a:lnTo>
                    <a:pt x="77" y="127"/>
                  </a:lnTo>
                  <a:lnTo>
                    <a:pt x="89" y="127"/>
                  </a:lnTo>
                  <a:lnTo>
                    <a:pt x="98" y="127"/>
                  </a:lnTo>
                  <a:lnTo>
                    <a:pt x="111" y="127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216"/>
            <p:cNvSpPr>
              <a:spLocks noChangeAspect="1"/>
            </p:cNvSpPr>
            <p:nvPr/>
          </p:nvSpPr>
          <p:spPr bwMode="auto">
            <a:xfrm>
              <a:off x="2895" y="3629"/>
              <a:ext cx="218" cy="133"/>
            </a:xfrm>
            <a:custGeom>
              <a:avLst/>
              <a:gdLst>
                <a:gd name="T0" fmla="*/ 107 w 218"/>
                <a:gd name="T1" fmla="*/ 133 h 133"/>
                <a:gd name="T2" fmla="*/ 128 w 218"/>
                <a:gd name="T3" fmla="*/ 128 h 133"/>
                <a:gd name="T4" fmla="*/ 150 w 218"/>
                <a:gd name="T5" fmla="*/ 128 h 133"/>
                <a:gd name="T6" fmla="*/ 167 w 218"/>
                <a:gd name="T7" fmla="*/ 119 h 133"/>
                <a:gd name="T8" fmla="*/ 184 w 218"/>
                <a:gd name="T9" fmla="*/ 114 h 133"/>
                <a:gd name="T10" fmla="*/ 197 w 218"/>
                <a:gd name="T11" fmla="*/ 104 h 133"/>
                <a:gd name="T12" fmla="*/ 210 w 218"/>
                <a:gd name="T13" fmla="*/ 90 h 133"/>
                <a:gd name="T14" fmla="*/ 214 w 218"/>
                <a:gd name="T15" fmla="*/ 81 h 133"/>
                <a:gd name="T16" fmla="*/ 218 w 218"/>
                <a:gd name="T17" fmla="*/ 67 h 133"/>
                <a:gd name="T18" fmla="*/ 214 w 218"/>
                <a:gd name="T19" fmla="*/ 52 h 133"/>
                <a:gd name="T20" fmla="*/ 210 w 218"/>
                <a:gd name="T21" fmla="*/ 38 h 133"/>
                <a:gd name="T22" fmla="*/ 197 w 218"/>
                <a:gd name="T23" fmla="*/ 29 h 133"/>
                <a:gd name="T24" fmla="*/ 184 w 218"/>
                <a:gd name="T25" fmla="*/ 19 h 133"/>
                <a:gd name="T26" fmla="*/ 171 w 218"/>
                <a:gd name="T27" fmla="*/ 10 h 133"/>
                <a:gd name="T28" fmla="*/ 150 w 218"/>
                <a:gd name="T29" fmla="*/ 5 h 133"/>
                <a:gd name="T30" fmla="*/ 128 w 218"/>
                <a:gd name="T31" fmla="*/ 0 h 133"/>
                <a:gd name="T32" fmla="*/ 107 w 218"/>
                <a:gd name="T33" fmla="*/ 0 h 133"/>
                <a:gd name="T34" fmla="*/ 85 w 218"/>
                <a:gd name="T35" fmla="*/ 0 h 133"/>
                <a:gd name="T36" fmla="*/ 64 w 218"/>
                <a:gd name="T37" fmla="*/ 5 h 133"/>
                <a:gd name="T38" fmla="*/ 47 w 218"/>
                <a:gd name="T39" fmla="*/ 10 h 133"/>
                <a:gd name="T40" fmla="*/ 30 w 218"/>
                <a:gd name="T41" fmla="*/ 19 h 133"/>
                <a:gd name="T42" fmla="*/ 17 w 218"/>
                <a:gd name="T43" fmla="*/ 29 h 133"/>
                <a:gd name="T44" fmla="*/ 8 w 218"/>
                <a:gd name="T45" fmla="*/ 38 h 133"/>
                <a:gd name="T46" fmla="*/ 0 w 218"/>
                <a:gd name="T47" fmla="*/ 52 h 133"/>
                <a:gd name="T48" fmla="*/ 0 w 218"/>
                <a:gd name="T49" fmla="*/ 67 h 133"/>
                <a:gd name="T50" fmla="*/ 0 w 218"/>
                <a:gd name="T51" fmla="*/ 76 h 133"/>
                <a:gd name="T52" fmla="*/ 8 w 218"/>
                <a:gd name="T53" fmla="*/ 90 h 133"/>
                <a:gd name="T54" fmla="*/ 17 w 218"/>
                <a:gd name="T55" fmla="*/ 100 h 133"/>
                <a:gd name="T56" fmla="*/ 30 w 218"/>
                <a:gd name="T57" fmla="*/ 109 h 133"/>
                <a:gd name="T58" fmla="*/ 47 w 218"/>
                <a:gd name="T59" fmla="*/ 119 h 133"/>
                <a:gd name="T60" fmla="*/ 64 w 218"/>
                <a:gd name="T61" fmla="*/ 123 h 133"/>
                <a:gd name="T62" fmla="*/ 85 w 218"/>
                <a:gd name="T63" fmla="*/ 128 h 133"/>
                <a:gd name="T64" fmla="*/ 107 w 218"/>
                <a:gd name="T65" fmla="*/ 133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8"/>
                <a:gd name="T100" fmla="*/ 0 h 133"/>
                <a:gd name="T101" fmla="*/ 218 w 218"/>
                <a:gd name="T102" fmla="*/ 133 h 1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8" h="133">
                  <a:moveTo>
                    <a:pt x="107" y="133"/>
                  </a:moveTo>
                  <a:lnTo>
                    <a:pt x="107" y="133"/>
                  </a:lnTo>
                  <a:lnTo>
                    <a:pt x="120" y="133"/>
                  </a:lnTo>
                  <a:lnTo>
                    <a:pt x="128" y="128"/>
                  </a:lnTo>
                  <a:lnTo>
                    <a:pt x="141" y="128"/>
                  </a:lnTo>
                  <a:lnTo>
                    <a:pt x="150" y="128"/>
                  </a:lnTo>
                  <a:lnTo>
                    <a:pt x="158" y="123"/>
                  </a:lnTo>
                  <a:lnTo>
                    <a:pt x="167" y="119"/>
                  </a:lnTo>
                  <a:lnTo>
                    <a:pt x="175" y="119"/>
                  </a:lnTo>
                  <a:lnTo>
                    <a:pt x="184" y="114"/>
                  </a:lnTo>
                  <a:lnTo>
                    <a:pt x="192" y="109"/>
                  </a:lnTo>
                  <a:lnTo>
                    <a:pt x="197" y="104"/>
                  </a:lnTo>
                  <a:lnTo>
                    <a:pt x="205" y="95"/>
                  </a:lnTo>
                  <a:lnTo>
                    <a:pt x="210" y="90"/>
                  </a:lnTo>
                  <a:lnTo>
                    <a:pt x="214" y="86"/>
                  </a:lnTo>
                  <a:lnTo>
                    <a:pt x="214" y="81"/>
                  </a:lnTo>
                  <a:lnTo>
                    <a:pt x="218" y="71"/>
                  </a:lnTo>
                  <a:lnTo>
                    <a:pt x="218" y="67"/>
                  </a:lnTo>
                  <a:lnTo>
                    <a:pt x="218" y="57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0" y="38"/>
                  </a:lnTo>
                  <a:lnTo>
                    <a:pt x="205" y="34"/>
                  </a:lnTo>
                  <a:lnTo>
                    <a:pt x="197" y="29"/>
                  </a:lnTo>
                  <a:lnTo>
                    <a:pt x="192" y="24"/>
                  </a:lnTo>
                  <a:lnTo>
                    <a:pt x="184" y="19"/>
                  </a:lnTo>
                  <a:lnTo>
                    <a:pt x="180" y="15"/>
                  </a:lnTo>
                  <a:lnTo>
                    <a:pt x="171" y="10"/>
                  </a:lnTo>
                  <a:lnTo>
                    <a:pt x="158" y="10"/>
                  </a:lnTo>
                  <a:lnTo>
                    <a:pt x="150" y="5"/>
                  </a:lnTo>
                  <a:lnTo>
                    <a:pt x="141" y="0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64" y="5"/>
                  </a:lnTo>
                  <a:lnTo>
                    <a:pt x="56" y="5"/>
                  </a:lnTo>
                  <a:lnTo>
                    <a:pt x="47" y="10"/>
                  </a:lnTo>
                  <a:lnTo>
                    <a:pt x="38" y="15"/>
                  </a:lnTo>
                  <a:lnTo>
                    <a:pt x="30" y="19"/>
                  </a:lnTo>
                  <a:lnTo>
                    <a:pt x="26" y="24"/>
                  </a:lnTo>
                  <a:lnTo>
                    <a:pt x="17" y="29"/>
                  </a:lnTo>
                  <a:lnTo>
                    <a:pt x="13" y="34"/>
                  </a:lnTo>
                  <a:lnTo>
                    <a:pt x="8" y="38"/>
                  </a:lnTo>
                  <a:lnTo>
                    <a:pt x="4" y="43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4" y="86"/>
                  </a:lnTo>
                  <a:lnTo>
                    <a:pt x="8" y="90"/>
                  </a:lnTo>
                  <a:lnTo>
                    <a:pt x="13" y="95"/>
                  </a:lnTo>
                  <a:lnTo>
                    <a:pt x="17" y="100"/>
                  </a:lnTo>
                  <a:lnTo>
                    <a:pt x="21" y="104"/>
                  </a:lnTo>
                  <a:lnTo>
                    <a:pt x="30" y="109"/>
                  </a:lnTo>
                  <a:lnTo>
                    <a:pt x="38" y="114"/>
                  </a:lnTo>
                  <a:lnTo>
                    <a:pt x="47" y="119"/>
                  </a:lnTo>
                  <a:lnTo>
                    <a:pt x="56" y="123"/>
                  </a:lnTo>
                  <a:lnTo>
                    <a:pt x="64" y="123"/>
                  </a:lnTo>
                  <a:lnTo>
                    <a:pt x="73" y="128"/>
                  </a:lnTo>
                  <a:lnTo>
                    <a:pt x="85" y="128"/>
                  </a:lnTo>
                  <a:lnTo>
                    <a:pt x="94" y="133"/>
                  </a:lnTo>
                  <a:lnTo>
                    <a:pt x="107" y="133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217"/>
            <p:cNvSpPr>
              <a:spLocks noChangeAspect="1"/>
            </p:cNvSpPr>
            <p:nvPr/>
          </p:nvSpPr>
          <p:spPr bwMode="auto">
            <a:xfrm>
              <a:off x="2891" y="3696"/>
              <a:ext cx="60" cy="85"/>
            </a:xfrm>
            <a:custGeom>
              <a:avLst/>
              <a:gdLst>
                <a:gd name="T0" fmla="*/ 60 w 60"/>
                <a:gd name="T1" fmla="*/ 85 h 85"/>
                <a:gd name="T2" fmla="*/ 60 w 60"/>
                <a:gd name="T3" fmla="*/ 85 h 85"/>
                <a:gd name="T4" fmla="*/ 47 w 60"/>
                <a:gd name="T5" fmla="*/ 80 h 85"/>
                <a:gd name="T6" fmla="*/ 34 w 60"/>
                <a:gd name="T7" fmla="*/ 71 h 85"/>
                <a:gd name="T8" fmla="*/ 25 w 60"/>
                <a:gd name="T9" fmla="*/ 66 h 85"/>
                <a:gd name="T10" fmla="*/ 17 w 60"/>
                <a:gd name="T11" fmla="*/ 61 h 85"/>
                <a:gd name="T12" fmla="*/ 12 w 60"/>
                <a:gd name="T13" fmla="*/ 56 h 85"/>
                <a:gd name="T14" fmla="*/ 12 w 60"/>
                <a:gd name="T15" fmla="*/ 52 h 85"/>
                <a:gd name="T16" fmla="*/ 4 w 60"/>
                <a:gd name="T17" fmla="*/ 42 h 85"/>
                <a:gd name="T18" fmla="*/ 4 w 60"/>
                <a:gd name="T19" fmla="*/ 37 h 85"/>
                <a:gd name="T20" fmla="*/ 4 w 60"/>
                <a:gd name="T21" fmla="*/ 37 h 85"/>
                <a:gd name="T22" fmla="*/ 4 w 60"/>
                <a:gd name="T23" fmla="*/ 33 h 85"/>
                <a:gd name="T24" fmla="*/ 0 w 60"/>
                <a:gd name="T25" fmla="*/ 28 h 85"/>
                <a:gd name="T26" fmla="*/ 4 w 60"/>
                <a:gd name="T27" fmla="*/ 0 h 85"/>
                <a:gd name="T28" fmla="*/ 4 w 60"/>
                <a:gd name="T29" fmla="*/ 4 h 85"/>
                <a:gd name="T30" fmla="*/ 4 w 60"/>
                <a:gd name="T31" fmla="*/ 9 h 85"/>
                <a:gd name="T32" fmla="*/ 4 w 60"/>
                <a:gd name="T33" fmla="*/ 14 h 85"/>
                <a:gd name="T34" fmla="*/ 8 w 60"/>
                <a:gd name="T35" fmla="*/ 19 h 85"/>
                <a:gd name="T36" fmla="*/ 8 w 60"/>
                <a:gd name="T37" fmla="*/ 19 h 85"/>
                <a:gd name="T38" fmla="*/ 12 w 60"/>
                <a:gd name="T39" fmla="*/ 23 h 85"/>
                <a:gd name="T40" fmla="*/ 17 w 60"/>
                <a:gd name="T41" fmla="*/ 33 h 85"/>
                <a:gd name="T42" fmla="*/ 25 w 60"/>
                <a:gd name="T43" fmla="*/ 37 h 85"/>
                <a:gd name="T44" fmla="*/ 34 w 60"/>
                <a:gd name="T45" fmla="*/ 42 h 85"/>
                <a:gd name="T46" fmla="*/ 47 w 60"/>
                <a:gd name="T47" fmla="*/ 52 h 85"/>
                <a:gd name="T48" fmla="*/ 60 w 60"/>
                <a:gd name="T49" fmla="*/ 56 h 85"/>
                <a:gd name="T50" fmla="*/ 60 w 60"/>
                <a:gd name="T51" fmla="*/ 85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85"/>
                <a:gd name="T80" fmla="*/ 60 w 60"/>
                <a:gd name="T81" fmla="*/ 85 h 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85">
                  <a:moveTo>
                    <a:pt x="60" y="85"/>
                  </a:moveTo>
                  <a:lnTo>
                    <a:pt x="60" y="85"/>
                  </a:lnTo>
                  <a:lnTo>
                    <a:pt x="47" y="80"/>
                  </a:lnTo>
                  <a:lnTo>
                    <a:pt x="34" y="71"/>
                  </a:lnTo>
                  <a:lnTo>
                    <a:pt x="25" y="66"/>
                  </a:lnTo>
                  <a:lnTo>
                    <a:pt x="17" y="61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0" y="28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9"/>
                  </a:lnTo>
                  <a:lnTo>
                    <a:pt x="4" y="14"/>
                  </a:lnTo>
                  <a:lnTo>
                    <a:pt x="8" y="19"/>
                  </a:lnTo>
                  <a:lnTo>
                    <a:pt x="12" y="23"/>
                  </a:lnTo>
                  <a:lnTo>
                    <a:pt x="17" y="33"/>
                  </a:lnTo>
                  <a:lnTo>
                    <a:pt x="25" y="37"/>
                  </a:lnTo>
                  <a:lnTo>
                    <a:pt x="34" y="42"/>
                  </a:lnTo>
                  <a:lnTo>
                    <a:pt x="47" y="52"/>
                  </a:lnTo>
                  <a:lnTo>
                    <a:pt x="60" y="56"/>
                  </a:lnTo>
                  <a:lnTo>
                    <a:pt x="60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5" name="Group 218"/>
            <p:cNvGrpSpPr>
              <a:grpSpLocks noChangeAspect="1"/>
            </p:cNvGrpSpPr>
            <p:nvPr/>
          </p:nvGrpSpPr>
          <p:grpSpPr bwMode="auto">
            <a:xfrm>
              <a:off x="3010" y="1885"/>
              <a:ext cx="843" cy="1541"/>
              <a:chOff x="3010" y="1885"/>
              <a:chExt cx="843" cy="1541"/>
            </a:xfrm>
          </p:grpSpPr>
          <p:sp>
            <p:nvSpPr>
              <p:cNvPr id="485" name="Freeform 219"/>
              <p:cNvSpPr>
                <a:spLocks noChangeAspect="1"/>
              </p:cNvSpPr>
              <p:nvPr/>
            </p:nvSpPr>
            <p:spPr bwMode="auto">
              <a:xfrm>
                <a:off x="3297" y="1980"/>
                <a:ext cx="556" cy="1446"/>
              </a:xfrm>
              <a:custGeom>
                <a:avLst/>
                <a:gdLst>
                  <a:gd name="T0" fmla="*/ 496 w 556"/>
                  <a:gd name="T1" fmla="*/ 1432 h 1446"/>
                  <a:gd name="T2" fmla="*/ 496 w 556"/>
                  <a:gd name="T3" fmla="*/ 1432 h 1446"/>
                  <a:gd name="T4" fmla="*/ 0 w 556"/>
                  <a:gd name="T5" fmla="*/ 0 h 1446"/>
                  <a:gd name="T6" fmla="*/ 64 w 556"/>
                  <a:gd name="T7" fmla="*/ 23 h 1446"/>
                  <a:gd name="T8" fmla="*/ 556 w 556"/>
                  <a:gd name="T9" fmla="*/ 1446 h 1446"/>
                  <a:gd name="T10" fmla="*/ 496 w 556"/>
                  <a:gd name="T11" fmla="*/ 1432 h 1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6"/>
                  <a:gd name="T19" fmla="*/ 0 h 1446"/>
                  <a:gd name="T20" fmla="*/ 556 w 556"/>
                  <a:gd name="T21" fmla="*/ 1446 h 14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6" h="1446">
                    <a:moveTo>
                      <a:pt x="496" y="1432"/>
                    </a:moveTo>
                    <a:lnTo>
                      <a:pt x="496" y="1432"/>
                    </a:lnTo>
                    <a:lnTo>
                      <a:pt x="0" y="0"/>
                    </a:lnTo>
                    <a:lnTo>
                      <a:pt x="64" y="23"/>
                    </a:lnTo>
                    <a:lnTo>
                      <a:pt x="556" y="1446"/>
                    </a:lnTo>
                    <a:lnTo>
                      <a:pt x="496" y="14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220"/>
              <p:cNvSpPr>
                <a:spLocks noChangeAspect="1"/>
              </p:cNvSpPr>
              <p:nvPr/>
            </p:nvSpPr>
            <p:spPr bwMode="auto">
              <a:xfrm>
                <a:off x="3010" y="1885"/>
                <a:ext cx="77" cy="1314"/>
              </a:xfrm>
              <a:custGeom>
                <a:avLst/>
                <a:gdLst>
                  <a:gd name="T0" fmla="*/ 26 w 77"/>
                  <a:gd name="T1" fmla="*/ 1300 h 1314"/>
                  <a:gd name="T2" fmla="*/ 26 w 77"/>
                  <a:gd name="T3" fmla="*/ 1300 h 1314"/>
                  <a:gd name="T4" fmla="*/ 0 w 77"/>
                  <a:gd name="T5" fmla="*/ 0 h 1314"/>
                  <a:gd name="T6" fmla="*/ 65 w 77"/>
                  <a:gd name="T7" fmla="*/ 24 h 1314"/>
                  <a:gd name="T8" fmla="*/ 77 w 77"/>
                  <a:gd name="T9" fmla="*/ 1314 h 1314"/>
                  <a:gd name="T10" fmla="*/ 26 w 77"/>
                  <a:gd name="T11" fmla="*/ 1300 h 13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314"/>
                  <a:gd name="T20" fmla="*/ 77 w 77"/>
                  <a:gd name="T21" fmla="*/ 1314 h 13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314">
                    <a:moveTo>
                      <a:pt x="26" y="1300"/>
                    </a:moveTo>
                    <a:lnTo>
                      <a:pt x="26" y="1300"/>
                    </a:lnTo>
                    <a:lnTo>
                      <a:pt x="0" y="0"/>
                    </a:lnTo>
                    <a:lnTo>
                      <a:pt x="65" y="24"/>
                    </a:lnTo>
                    <a:lnTo>
                      <a:pt x="77" y="1314"/>
                    </a:lnTo>
                    <a:lnTo>
                      <a:pt x="26" y="1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221"/>
              <p:cNvSpPr>
                <a:spLocks noChangeAspect="1"/>
              </p:cNvSpPr>
              <p:nvPr/>
            </p:nvSpPr>
            <p:spPr bwMode="auto">
              <a:xfrm>
                <a:off x="3075" y="1980"/>
                <a:ext cx="231" cy="85"/>
              </a:xfrm>
              <a:custGeom>
                <a:avLst/>
                <a:gdLst>
                  <a:gd name="T0" fmla="*/ 0 w 231"/>
                  <a:gd name="T1" fmla="*/ 85 h 85"/>
                  <a:gd name="T2" fmla="*/ 0 w 231"/>
                  <a:gd name="T3" fmla="*/ 85 h 85"/>
                  <a:gd name="T4" fmla="*/ 0 w 231"/>
                  <a:gd name="T5" fmla="*/ 56 h 85"/>
                  <a:gd name="T6" fmla="*/ 222 w 231"/>
                  <a:gd name="T7" fmla="*/ 0 h 85"/>
                  <a:gd name="T8" fmla="*/ 231 w 231"/>
                  <a:gd name="T9" fmla="*/ 28 h 85"/>
                  <a:gd name="T10" fmla="*/ 0 w 231"/>
                  <a:gd name="T11" fmla="*/ 85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1"/>
                  <a:gd name="T19" fmla="*/ 0 h 85"/>
                  <a:gd name="T20" fmla="*/ 231 w 231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1" h="85">
                    <a:moveTo>
                      <a:pt x="0" y="85"/>
                    </a:moveTo>
                    <a:lnTo>
                      <a:pt x="0" y="85"/>
                    </a:lnTo>
                    <a:lnTo>
                      <a:pt x="0" y="56"/>
                    </a:lnTo>
                    <a:lnTo>
                      <a:pt x="222" y="0"/>
                    </a:lnTo>
                    <a:lnTo>
                      <a:pt x="231" y="28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222"/>
              <p:cNvSpPr>
                <a:spLocks noChangeAspect="1"/>
              </p:cNvSpPr>
              <p:nvPr/>
            </p:nvSpPr>
            <p:spPr bwMode="auto">
              <a:xfrm>
                <a:off x="3075" y="1913"/>
                <a:ext cx="282" cy="237"/>
              </a:xfrm>
              <a:custGeom>
                <a:avLst/>
                <a:gdLst>
                  <a:gd name="T0" fmla="*/ 0 w 282"/>
                  <a:gd name="T1" fmla="*/ 29 h 237"/>
                  <a:gd name="T2" fmla="*/ 0 w 282"/>
                  <a:gd name="T3" fmla="*/ 29 h 237"/>
                  <a:gd name="T4" fmla="*/ 0 w 282"/>
                  <a:gd name="T5" fmla="*/ 0 h 237"/>
                  <a:gd name="T6" fmla="*/ 269 w 282"/>
                  <a:gd name="T7" fmla="*/ 199 h 237"/>
                  <a:gd name="T8" fmla="*/ 282 w 282"/>
                  <a:gd name="T9" fmla="*/ 237 h 237"/>
                  <a:gd name="T10" fmla="*/ 0 w 282"/>
                  <a:gd name="T11" fmla="*/ 29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2"/>
                  <a:gd name="T19" fmla="*/ 0 h 237"/>
                  <a:gd name="T20" fmla="*/ 282 w 282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2" h="237">
                    <a:moveTo>
                      <a:pt x="0" y="2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269" y="199"/>
                    </a:lnTo>
                    <a:lnTo>
                      <a:pt x="282" y="23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223"/>
              <p:cNvSpPr>
                <a:spLocks noChangeAspect="1"/>
              </p:cNvSpPr>
              <p:nvPr/>
            </p:nvSpPr>
            <p:spPr bwMode="auto">
              <a:xfrm>
                <a:off x="3079" y="2065"/>
                <a:ext cx="295" cy="132"/>
              </a:xfrm>
              <a:custGeom>
                <a:avLst/>
                <a:gdLst>
                  <a:gd name="T0" fmla="*/ 295 w 295"/>
                  <a:gd name="T1" fmla="*/ 132 h 132"/>
                  <a:gd name="T2" fmla="*/ 295 w 295"/>
                  <a:gd name="T3" fmla="*/ 132 h 132"/>
                  <a:gd name="T4" fmla="*/ 278 w 295"/>
                  <a:gd name="T5" fmla="*/ 80 h 132"/>
                  <a:gd name="T6" fmla="*/ 0 w 295"/>
                  <a:gd name="T7" fmla="*/ 0 h 132"/>
                  <a:gd name="T8" fmla="*/ 0 w 295"/>
                  <a:gd name="T9" fmla="*/ 42 h 132"/>
                  <a:gd name="T10" fmla="*/ 295 w 295"/>
                  <a:gd name="T11" fmla="*/ 132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5"/>
                  <a:gd name="T19" fmla="*/ 0 h 132"/>
                  <a:gd name="T20" fmla="*/ 295 w 295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5" h="132">
                    <a:moveTo>
                      <a:pt x="295" y="132"/>
                    </a:moveTo>
                    <a:lnTo>
                      <a:pt x="295" y="132"/>
                    </a:lnTo>
                    <a:lnTo>
                      <a:pt x="278" y="8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295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224"/>
              <p:cNvSpPr>
                <a:spLocks noChangeAspect="1"/>
              </p:cNvSpPr>
              <p:nvPr/>
            </p:nvSpPr>
            <p:spPr bwMode="auto">
              <a:xfrm>
                <a:off x="3087" y="2816"/>
                <a:ext cx="509" cy="133"/>
              </a:xfrm>
              <a:custGeom>
                <a:avLst/>
                <a:gdLst>
                  <a:gd name="T0" fmla="*/ 0 w 509"/>
                  <a:gd name="T1" fmla="*/ 133 h 133"/>
                  <a:gd name="T2" fmla="*/ 0 w 509"/>
                  <a:gd name="T3" fmla="*/ 133 h 133"/>
                  <a:gd name="T4" fmla="*/ 0 w 509"/>
                  <a:gd name="T5" fmla="*/ 104 h 133"/>
                  <a:gd name="T6" fmla="*/ 501 w 509"/>
                  <a:gd name="T7" fmla="*/ 0 h 133"/>
                  <a:gd name="T8" fmla="*/ 509 w 509"/>
                  <a:gd name="T9" fmla="*/ 33 h 133"/>
                  <a:gd name="T10" fmla="*/ 0 w 509"/>
                  <a:gd name="T11" fmla="*/ 133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9"/>
                  <a:gd name="T19" fmla="*/ 0 h 133"/>
                  <a:gd name="T20" fmla="*/ 509 w 509"/>
                  <a:gd name="T21" fmla="*/ 133 h 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9" h="133">
                    <a:moveTo>
                      <a:pt x="0" y="133"/>
                    </a:moveTo>
                    <a:lnTo>
                      <a:pt x="0" y="133"/>
                    </a:lnTo>
                    <a:lnTo>
                      <a:pt x="0" y="104"/>
                    </a:lnTo>
                    <a:lnTo>
                      <a:pt x="501" y="0"/>
                    </a:lnTo>
                    <a:lnTo>
                      <a:pt x="509" y="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225"/>
              <p:cNvSpPr>
                <a:spLocks noChangeAspect="1"/>
              </p:cNvSpPr>
              <p:nvPr/>
            </p:nvSpPr>
            <p:spPr bwMode="auto">
              <a:xfrm>
                <a:off x="3083" y="2660"/>
                <a:ext cx="620" cy="492"/>
              </a:xfrm>
              <a:custGeom>
                <a:avLst/>
                <a:gdLst>
                  <a:gd name="T0" fmla="*/ 0 w 620"/>
                  <a:gd name="T1" fmla="*/ 29 h 492"/>
                  <a:gd name="T2" fmla="*/ 0 w 620"/>
                  <a:gd name="T3" fmla="*/ 29 h 492"/>
                  <a:gd name="T4" fmla="*/ 0 w 620"/>
                  <a:gd name="T5" fmla="*/ 0 h 492"/>
                  <a:gd name="T6" fmla="*/ 603 w 620"/>
                  <a:gd name="T7" fmla="*/ 445 h 492"/>
                  <a:gd name="T8" fmla="*/ 620 w 620"/>
                  <a:gd name="T9" fmla="*/ 492 h 492"/>
                  <a:gd name="T10" fmla="*/ 0 w 620"/>
                  <a:gd name="T11" fmla="*/ 29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0"/>
                  <a:gd name="T19" fmla="*/ 0 h 492"/>
                  <a:gd name="T20" fmla="*/ 620 w 620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0" h="492">
                    <a:moveTo>
                      <a:pt x="0" y="2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603" y="445"/>
                    </a:lnTo>
                    <a:lnTo>
                      <a:pt x="620" y="49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226"/>
              <p:cNvSpPr>
                <a:spLocks noChangeAspect="1"/>
              </p:cNvSpPr>
              <p:nvPr/>
            </p:nvSpPr>
            <p:spPr bwMode="auto">
              <a:xfrm>
                <a:off x="3079" y="2306"/>
                <a:ext cx="389" cy="170"/>
              </a:xfrm>
              <a:custGeom>
                <a:avLst/>
                <a:gdLst>
                  <a:gd name="T0" fmla="*/ 389 w 389"/>
                  <a:gd name="T1" fmla="*/ 170 h 170"/>
                  <a:gd name="T2" fmla="*/ 389 w 389"/>
                  <a:gd name="T3" fmla="*/ 170 h 170"/>
                  <a:gd name="T4" fmla="*/ 372 w 389"/>
                  <a:gd name="T5" fmla="*/ 113 h 170"/>
                  <a:gd name="T6" fmla="*/ 0 w 389"/>
                  <a:gd name="T7" fmla="*/ 0 h 170"/>
                  <a:gd name="T8" fmla="*/ 0 w 389"/>
                  <a:gd name="T9" fmla="*/ 47 h 170"/>
                  <a:gd name="T10" fmla="*/ 389 w 389"/>
                  <a:gd name="T11" fmla="*/ 170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9"/>
                  <a:gd name="T19" fmla="*/ 0 h 170"/>
                  <a:gd name="T20" fmla="*/ 389 w 389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9" h="170">
                    <a:moveTo>
                      <a:pt x="389" y="170"/>
                    </a:moveTo>
                    <a:lnTo>
                      <a:pt x="389" y="170"/>
                    </a:lnTo>
                    <a:lnTo>
                      <a:pt x="372" y="113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389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227"/>
              <p:cNvSpPr>
                <a:spLocks noChangeAspect="1"/>
              </p:cNvSpPr>
              <p:nvPr/>
            </p:nvSpPr>
            <p:spPr bwMode="auto">
              <a:xfrm>
                <a:off x="3079" y="2613"/>
                <a:ext cx="509" cy="203"/>
              </a:xfrm>
              <a:custGeom>
                <a:avLst/>
                <a:gdLst>
                  <a:gd name="T0" fmla="*/ 509 w 509"/>
                  <a:gd name="T1" fmla="*/ 203 h 203"/>
                  <a:gd name="T2" fmla="*/ 509 w 509"/>
                  <a:gd name="T3" fmla="*/ 203 h 203"/>
                  <a:gd name="T4" fmla="*/ 488 w 509"/>
                  <a:gd name="T5" fmla="*/ 142 h 203"/>
                  <a:gd name="T6" fmla="*/ 0 w 509"/>
                  <a:gd name="T7" fmla="*/ 0 h 203"/>
                  <a:gd name="T8" fmla="*/ 4 w 509"/>
                  <a:gd name="T9" fmla="*/ 52 h 203"/>
                  <a:gd name="T10" fmla="*/ 509 w 509"/>
                  <a:gd name="T11" fmla="*/ 203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9"/>
                  <a:gd name="T19" fmla="*/ 0 h 203"/>
                  <a:gd name="T20" fmla="*/ 509 w 509"/>
                  <a:gd name="T21" fmla="*/ 203 h 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9" h="203">
                    <a:moveTo>
                      <a:pt x="509" y="203"/>
                    </a:moveTo>
                    <a:lnTo>
                      <a:pt x="509" y="203"/>
                    </a:lnTo>
                    <a:lnTo>
                      <a:pt x="488" y="142"/>
                    </a:lnTo>
                    <a:lnTo>
                      <a:pt x="0" y="0"/>
                    </a:lnTo>
                    <a:lnTo>
                      <a:pt x="4" y="52"/>
                    </a:lnTo>
                    <a:lnTo>
                      <a:pt x="509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228"/>
              <p:cNvSpPr>
                <a:spLocks noChangeAspect="1"/>
              </p:cNvSpPr>
              <p:nvPr/>
            </p:nvSpPr>
            <p:spPr bwMode="auto">
              <a:xfrm>
                <a:off x="3083" y="2953"/>
                <a:ext cx="642" cy="260"/>
              </a:xfrm>
              <a:custGeom>
                <a:avLst/>
                <a:gdLst>
                  <a:gd name="T0" fmla="*/ 642 w 642"/>
                  <a:gd name="T1" fmla="*/ 260 h 260"/>
                  <a:gd name="T2" fmla="*/ 642 w 642"/>
                  <a:gd name="T3" fmla="*/ 260 h 260"/>
                  <a:gd name="T4" fmla="*/ 620 w 642"/>
                  <a:gd name="T5" fmla="*/ 194 h 260"/>
                  <a:gd name="T6" fmla="*/ 0 w 642"/>
                  <a:gd name="T7" fmla="*/ 0 h 260"/>
                  <a:gd name="T8" fmla="*/ 4 w 642"/>
                  <a:gd name="T9" fmla="*/ 52 h 260"/>
                  <a:gd name="T10" fmla="*/ 642 w 642"/>
                  <a:gd name="T11" fmla="*/ 260 h 2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2"/>
                  <a:gd name="T19" fmla="*/ 0 h 260"/>
                  <a:gd name="T20" fmla="*/ 642 w 642"/>
                  <a:gd name="T21" fmla="*/ 260 h 2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2" h="260">
                    <a:moveTo>
                      <a:pt x="642" y="260"/>
                    </a:moveTo>
                    <a:lnTo>
                      <a:pt x="642" y="260"/>
                    </a:lnTo>
                    <a:lnTo>
                      <a:pt x="620" y="194"/>
                    </a:lnTo>
                    <a:lnTo>
                      <a:pt x="0" y="0"/>
                    </a:lnTo>
                    <a:lnTo>
                      <a:pt x="4" y="52"/>
                    </a:lnTo>
                    <a:lnTo>
                      <a:pt x="642" y="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229"/>
              <p:cNvSpPr>
                <a:spLocks noChangeAspect="1"/>
              </p:cNvSpPr>
              <p:nvPr/>
            </p:nvSpPr>
            <p:spPr bwMode="auto">
              <a:xfrm>
                <a:off x="3079" y="2476"/>
                <a:ext cx="402" cy="137"/>
              </a:xfrm>
              <a:custGeom>
                <a:avLst/>
                <a:gdLst>
                  <a:gd name="T0" fmla="*/ 4 w 402"/>
                  <a:gd name="T1" fmla="*/ 137 h 137"/>
                  <a:gd name="T2" fmla="*/ 4 w 402"/>
                  <a:gd name="T3" fmla="*/ 137 h 137"/>
                  <a:gd name="T4" fmla="*/ 0 w 402"/>
                  <a:gd name="T5" fmla="*/ 109 h 137"/>
                  <a:gd name="T6" fmla="*/ 389 w 402"/>
                  <a:gd name="T7" fmla="*/ 0 h 137"/>
                  <a:gd name="T8" fmla="*/ 402 w 402"/>
                  <a:gd name="T9" fmla="*/ 33 h 137"/>
                  <a:gd name="T10" fmla="*/ 4 w 402"/>
                  <a:gd name="T11" fmla="*/ 137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2"/>
                  <a:gd name="T19" fmla="*/ 0 h 137"/>
                  <a:gd name="T20" fmla="*/ 402 w 402"/>
                  <a:gd name="T21" fmla="*/ 137 h 1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2" h="137">
                    <a:moveTo>
                      <a:pt x="4" y="137"/>
                    </a:moveTo>
                    <a:lnTo>
                      <a:pt x="4" y="137"/>
                    </a:lnTo>
                    <a:lnTo>
                      <a:pt x="0" y="109"/>
                    </a:lnTo>
                    <a:lnTo>
                      <a:pt x="389" y="0"/>
                    </a:lnTo>
                    <a:lnTo>
                      <a:pt x="402" y="33"/>
                    </a:lnTo>
                    <a:lnTo>
                      <a:pt x="4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230"/>
              <p:cNvSpPr>
                <a:spLocks noChangeAspect="1"/>
              </p:cNvSpPr>
              <p:nvPr/>
            </p:nvSpPr>
            <p:spPr bwMode="auto">
              <a:xfrm>
                <a:off x="3079" y="2353"/>
                <a:ext cx="488" cy="402"/>
              </a:xfrm>
              <a:custGeom>
                <a:avLst/>
                <a:gdLst>
                  <a:gd name="T0" fmla="*/ 0 w 488"/>
                  <a:gd name="T1" fmla="*/ 28 h 402"/>
                  <a:gd name="T2" fmla="*/ 0 w 488"/>
                  <a:gd name="T3" fmla="*/ 28 h 402"/>
                  <a:gd name="T4" fmla="*/ 0 w 488"/>
                  <a:gd name="T5" fmla="*/ 0 h 402"/>
                  <a:gd name="T6" fmla="*/ 470 w 488"/>
                  <a:gd name="T7" fmla="*/ 355 h 402"/>
                  <a:gd name="T8" fmla="*/ 488 w 488"/>
                  <a:gd name="T9" fmla="*/ 402 h 402"/>
                  <a:gd name="T10" fmla="*/ 0 w 488"/>
                  <a:gd name="T11" fmla="*/ 28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8"/>
                  <a:gd name="T19" fmla="*/ 0 h 402"/>
                  <a:gd name="T20" fmla="*/ 488 w 488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8" h="402">
                    <a:moveTo>
                      <a:pt x="0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470" y="355"/>
                    </a:lnTo>
                    <a:lnTo>
                      <a:pt x="488" y="40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231"/>
              <p:cNvSpPr>
                <a:spLocks noChangeAspect="1"/>
              </p:cNvSpPr>
              <p:nvPr/>
            </p:nvSpPr>
            <p:spPr bwMode="auto">
              <a:xfrm>
                <a:off x="3079" y="2197"/>
                <a:ext cx="304" cy="109"/>
              </a:xfrm>
              <a:custGeom>
                <a:avLst/>
                <a:gdLst>
                  <a:gd name="T0" fmla="*/ 0 w 304"/>
                  <a:gd name="T1" fmla="*/ 109 h 109"/>
                  <a:gd name="T2" fmla="*/ 0 w 304"/>
                  <a:gd name="T3" fmla="*/ 109 h 109"/>
                  <a:gd name="T4" fmla="*/ 0 w 304"/>
                  <a:gd name="T5" fmla="*/ 76 h 109"/>
                  <a:gd name="T6" fmla="*/ 295 w 304"/>
                  <a:gd name="T7" fmla="*/ 0 h 109"/>
                  <a:gd name="T8" fmla="*/ 304 w 304"/>
                  <a:gd name="T9" fmla="*/ 28 h 109"/>
                  <a:gd name="T10" fmla="*/ 0 w 304"/>
                  <a:gd name="T11" fmla="*/ 109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9"/>
                  <a:gd name="T20" fmla="*/ 304 w 304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9">
                    <a:moveTo>
                      <a:pt x="0" y="109"/>
                    </a:moveTo>
                    <a:lnTo>
                      <a:pt x="0" y="109"/>
                    </a:lnTo>
                    <a:lnTo>
                      <a:pt x="0" y="76"/>
                    </a:lnTo>
                    <a:lnTo>
                      <a:pt x="295" y="0"/>
                    </a:lnTo>
                    <a:lnTo>
                      <a:pt x="304" y="2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232"/>
              <p:cNvSpPr>
                <a:spLocks noChangeAspect="1"/>
              </p:cNvSpPr>
              <p:nvPr/>
            </p:nvSpPr>
            <p:spPr bwMode="auto">
              <a:xfrm>
                <a:off x="3079" y="2112"/>
                <a:ext cx="368" cy="303"/>
              </a:xfrm>
              <a:custGeom>
                <a:avLst/>
                <a:gdLst>
                  <a:gd name="T0" fmla="*/ 0 w 368"/>
                  <a:gd name="T1" fmla="*/ 28 h 303"/>
                  <a:gd name="T2" fmla="*/ 0 w 368"/>
                  <a:gd name="T3" fmla="*/ 28 h 303"/>
                  <a:gd name="T4" fmla="*/ 0 w 368"/>
                  <a:gd name="T5" fmla="*/ 0 h 303"/>
                  <a:gd name="T6" fmla="*/ 355 w 368"/>
                  <a:gd name="T7" fmla="*/ 265 h 303"/>
                  <a:gd name="T8" fmla="*/ 368 w 368"/>
                  <a:gd name="T9" fmla="*/ 303 h 303"/>
                  <a:gd name="T10" fmla="*/ 0 w 368"/>
                  <a:gd name="T11" fmla="*/ 28 h 3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303"/>
                  <a:gd name="T20" fmla="*/ 368 w 368"/>
                  <a:gd name="T21" fmla="*/ 303 h 3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303">
                    <a:moveTo>
                      <a:pt x="0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355" y="265"/>
                    </a:lnTo>
                    <a:lnTo>
                      <a:pt x="368" y="30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233"/>
              <p:cNvSpPr>
                <a:spLocks noChangeAspect="1"/>
              </p:cNvSpPr>
              <p:nvPr/>
            </p:nvSpPr>
            <p:spPr bwMode="auto">
              <a:xfrm>
                <a:off x="3083" y="2665"/>
                <a:ext cx="505" cy="151"/>
              </a:xfrm>
              <a:custGeom>
                <a:avLst/>
                <a:gdLst>
                  <a:gd name="T0" fmla="*/ 0 w 505"/>
                  <a:gd name="T1" fmla="*/ 0 h 151"/>
                  <a:gd name="T2" fmla="*/ 0 w 505"/>
                  <a:gd name="T3" fmla="*/ 0 h 151"/>
                  <a:gd name="T4" fmla="*/ 505 w 505"/>
                  <a:gd name="T5" fmla="*/ 151 h 151"/>
                  <a:gd name="T6" fmla="*/ 0 w 505"/>
                  <a:gd name="T7" fmla="*/ 0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5"/>
                  <a:gd name="T13" fmla="*/ 0 h 151"/>
                  <a:gd name="T14" fmla="*/ 505 w 505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5" h="151">
                    <a:moveTo>
                      <a:pt x="0" y="0"/>
                    </a:moveTo>
                    <a:lnTo>
                      <a:pt x="0" y="0"/>
                    </a:lnTo>
                    <a:lnTo>
                      <a:pt x="505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234"/>
              <p:cNvSpPr>
                <a:spLocks noChangeAspect="1"/>
              </p:cNvSpPr>
              <p:nvPr/>
            </p:nvSpPr>
            <p:spPr bwMode="auto">
              <a:xfrm>
                <a:off x="3079" y="2353"/>
                <a:ext cx="389" cy="123"/>
              </a:xfrm>
              <a:custGeom>
                <a:avLst/>
                <a:gdLst>
                  <a:gd name="T0" fmla="*/ 389 w 389"/>
                  <a:gd name="T1" fmla="*/ 123 h 123"/>
                  <a:gd name="T2" fmla="*/ 389 w 389"/>
                  <a:gd name="T3" fmla="*/ 123 h 123"/>
                  <a:gd name="T4" fmla="*/ 0 w 389"/>
                  <a:gd name="T5" fmla="*/ 0 h 123"/>
                  <a:gd name="T6" fmla="*/ 389 w 389"/>
                  <a:gd name="T7" fmla="*/ 123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9"/>
                  <a:gd name="T13" fmla="*/ 0 h 123"/>
                  <a:gd name="T14" fmla="*/ 389 w 389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9" h="123">
                    <a:moveTo>
                      <a:pt x="389" y="123"/>
                    </a:moveTo>
                    <a:lnTo>
                      <a:pt x="389" y="123"/>
                    </a:lnTo>
                    <a:lnTo>
                      <a:pt x="0" y="0"/>
                    </a:lnTo>
                    <a:lnTo>
                      <a:pt x="389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235"/>
              <p:cNvSpPr>
                <a:spLocks noChangeAspect="1"/>
              </p:cNvSpPr>
              <p:nvPr/>
            </p:nvSpPr>
            <p:spPr bwMode="auto">
              <a:xfrm>
                <a:off x="3079" y="2112"/>
                <a:ext cx="295" cy="85"/>
              </a:xfrm>
              <a:custGeom>
                <a:avLst/>
                <a:gdLst>
                  <a:gd name="T0" fmla="*/ 295 w 295"/>
                  <a:gd name="T1" fmla="*/ 85 h 85"/>
                  <a:gd name="T2" fmla="*/ 295 w 295"/>
                  <a:gd name="T3" fmla="*/ 85 h 85"/>
                  <a:gd name="T4" fmla="*/ 0 w 295"/>
                  <a:gd name="T5" fmla="*/ 0 h 85"/>
                  <a:gd name="T6" fmla="*/ 295 w 295"/>
                  <a:gd name="T7" fmla="*/ 85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5"/>
                  <a:gd name="T13" fmla="*/ 0 h 85"/>
                  <a:gd name="T14" fmla="*/ 295 w 295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5" h="85">
                    <a:moveTo>
                      <a:pt x="295" y="85"/>
                    </a:moveTo>
                    <a:lnTo>
                      <a:pt x="295" y="85"/>
                    </a:lnTo>
                    <a:lnTo>
                      <a:pt x="0" y="0"/>
                    </a:lnTo>
                    <a:lnTo>
                      <a:pt x="295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6" name="Group 236"/>
            <p:cNvGrpSpPr>
              <a:grpSpLocks noChangeAspect="1"/>
            </p:cNvGrpSpPr>
            <p:nvPr/>
          </p:nvGrpSpPr>
          <p:grpSpPr bwMode="auto">
            <a:xfrm>
              <a:off x="2168" y="1880"/>
              <a:ext cx="885" cy="1541"/>
              <a:chOff x="2168" y="1880"/>
              <a:chExt cx="885" cy="1541"/>
            </a:xfrm>
          </p:grpSpPr>
          <p:sp>
            <p:nvSpPr>
              <p:cNvPr id="468" name="Freeform 237"/>
              <p:cNvSpPr>
                <a:spLocks noChangeAspect="1"/>
              </p:cNvSpPr>
              <p:nvPr/>
            </p:nvSpPr>
            <p:spPr bwMode="auto">
              <a:xfrm>
                <a:off x="2168" y="1980"/>
                <a:ext cx="517" cy="1441"/>
              </a:xfrm>
              <a:custGeom>
                <a:avLst/>
                <a:gdLst>
                  <a:gd name="T0" fmla="*/ 64 w 517"/>
                  <a:gd name="T1" fmla="*/ 1423 h 1441"/>
                  <a:gd name="T2" fmla="*/ 64 w 517"/>
                  <a:gd name="T3" fmla="*/ 1423 h 1441"/>
                  <a:gd name="T4" fmla="*/ 517 w 517"/>
                  <a:gd name="T5" fmla="*/ 0 h 1441"/>
                  <a:gd name="T6" fmla="*/ 449 w 517"/>
                  <a:gd name="T7" fmla="*/ 23 h 1441"/>
                  <a:gd name="T8" fmla="*/ 0 w 517"/>
                  <a:gd name="T9" fmla="*/ 1441 h 1441"/>
                  <a:gd name="T10" fmla="*/ 64 w 517"/>
                  <a:gd name="T11" fmla="*/ 1423 h 1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7"/>
                  <a:gd name="T19" fmla="*/ 0 h 1441"/>
                  <a:gd name="T20" fmla="*/ 517 w 517"/>
                  <a:gd name="T21" fmla="*/ 1441 h 14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7" h="1441">
                    <a:moveTo>
                      <a:pt x="64" y="1423"/>
                    </a:moveTo>
                    <a:lnTo>
                      <a:pt x="64" y="1423"/>
                    </a:lnTo>
                    <a:lnTo>
                      <a:pt x="517" y="0"/>
                    </a:lnTo>
                    <a:lnTo>
                      <a:pt x="449" y="23"/>
                    </a:lnTo>
                    <a:lnTo>
                      <a:pt x="0" y="1441"/>
                    </a:lnTo>
                    <a:lnTo>
                      <a:pt x="64" y="14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238"/>
              <p:cNvSpPr>
                <a:spLocks noChangeAspect="1"/>
              </p:cNvSpPr>
              <p:nvPr/>
            </p:nvSpPr>
            <p:spPr bwMode="auto">
              <a:xfrm>
                <a:off x="2929" y="1880"/>
                <a:ext cx="124" cy="1300"/>
              </a:xfrm>
              <a:custGeom>
                <a:avLst/>
                <a:gdLst>
                  <a:gd name="T0" fmla="*/ 124 w 124"/>
                  <a:gd name="T1" fmla="*/ 1286 h 1300"/>
                  <a:gd name="T2" fmla="*/ 124 w 124"/>
                  <a:gd name="T3" fmla="*/ 1286 h 1300"/>
                  <a:gd name="T4" fmla="*/ 64 w 124"/>
                  <a:gd name="T5" fmla="*/ 0 h 1300"/>
                  <a:gd name="T6" fmla="*/ 0 w 124"/>
                  <a:gd name="T7" fmla="*/ 24 h 1300"/>
                  <a:gd name="T8" fmla="*/ 69 w 124"/>
                  <a:gd name="T9" fmla="*/ 1300 h 1300"/>
                  <a:gd name="T10" fmla="*/ 124 w 124"/>
                  <a:gd name="T11" fmla="*/ 1286 h 1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1300"/>
                  <a:gd name="T20" fmla="*/ 124 w 124"/>
                  <a:gd name="T21" fmla="*/ 1300 h 1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1300">
                    <a:moveTo>
                      <a:pt x="124" y="1286"/>
                    </a:moveTo>
                    <a:lnTo>
                      <a:pt x="124" y="1286"/>
                    </a:lnTo>
                    <a:lnTo>
                      <a:pt x="64" y="0"/>
                    </a:lnTo>
                    <a:lnTo>
                      <a:pt x="0" y="24"/>
                    </a:lnTo>
                    <a:lnTo>
                      <a:pt x="69" y="1300"/>
                    </a:lnTo>
                    <a:lnTo>
                      <a:pt x="124" y="1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239"/>
              <p:cNvSpPr>
                <a:spLocks noChangeAspect="1"/>
              </p:cNvSpPr>
              <p:nvPr/>
            </p:nvSpPr>
            <p:spPr bwMode="auto">
              <a:xfrm>
                <a:off x="2677" y="1980"/>
                <a:ext cx="261" cy="80"/>
              </a:xfrm>
              <a:custGeom>
                <a:avLst/>
                <a:gdLst>
                  <a:gd name="T0" fmla="*/ 261 w 261"/>
                  <a:gd name="T1" fmla="*/ 80 h 80"/>
                  <a:gd name="T2" fmla="*/ 261 w 261"/>
                  <a:gd name="T3" fmla="*/ 80 h 80"/>
                  <a:gd name="T4" fmla="*/ 256 w 261"/>
                  <a:gd name="T5" fmla="*/ 52 h 80"/>
                  <a:gd name="T6" fmla="*/ 8 w 261"/>
                  <a:gd name="T7" fmla="*/ 0 h 80"/>
                  <a:gd name="T8" fmla="*/ 0 w 261"/>
                  <a:gd name="T9" fmla="*/ 23 h 80"/>
                  <a:gd name="T10" fmla="*/ 261 w 261"/>
                  <a:gd name="T11" fmla="*/ 8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1"/>
                  <a:gd name="T19" fmla="*/ 0 h 80"/>
                  <a:gd name="T20" fmla="*/ 261 w 261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1" h="80">
                    <a:moveTo>
                      <a:pt x="261" y="80"/>
                    </a:moveTo>
                    <a:lnTo>
                      <a:pt x="261" y="80"/>
                    </a:lnTo>
                    <a:lnTo>
                      <a:pt x="256" y="52"/>
                    </a:lnTo>
                    <a:lnTo>
                      <a:pt x="8" y="0"/>
                    </a:lnTo>
                    <a:lnTo>
                      <a:pt x="0" y="23"/>
                    </a:lnTo>
                    <a:lnTo>
                      <a:pt x="261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240"/>
              <p:cNvSpPr>
                <a:spLocks noChangeAspect="1"/>
              </p:cNvSpPr>
              <p:nvPr/>
            </p:nvSpPr>
            <p:spPr bwMode="auto">
              <a:xfrm>
                <a:off x="2630" y="1909"/>
                <a:ext cx="299" cy="241"/>
              </a:xfrm>
              <a:custGeom>
                <a:avLst/>
                <a:gdLst>
                  <a:gd name="T0" fmla="*/ 299 w 299"/>
                  <a:gd name="T1" fmla="*/ 28 h 241"/>
                  <a:gd name="T2" fmla="*/ 299 w 299"/>
                  <a:gd name="T3" fmla="*/ 28 h 241"/>
                  <a:gd name="T4" fmla="*/ 299 w 299"/>
                  <a:gd name="T5" fmla="*/ 0 h 241"/>
                  <a:gd name="T6" fmla="*/ 13 w 299"/>
                  <a:gd name="T7" fmla="*/ 203 h 241"/>
                  <a:gd name="T8" fmla="*/ 0 w 299"/>
                  <a:gd name="T9" fmla="*/ 241 h 241"/>
                  <a:gd name="T10" fmla="*/ 299 w 299"/>
                  <a:gd name="T11" fmla="*/ 28 h 2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9"/>
                  <a:gd name="T19" fmla="*/ 0 h 241"/>
                  <a:gd name="T20" fmla="*/ 299 w 299"/>
                  <a:gd name="T21" fmla="*/ 241 h 2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9" h="241">
                    <a:moveTo>
                      <a:pt x="299" y="28"/>
                    </a:moveTo>
                    <a:lnTo>
                      <a:pt x="299" y="28"/>
                    </a:lnTo>
                    <a:lnTo>
                      <a:pt x="299" y="0"/>
                    </a:lnTo>
                    <a:lnTo>
                      <a:pt x="13" y="203"/>
                    </a:lnTo>
                    <a:lnTo>
                      <a:pt x="0" y="241"/>
                    </a:lnTo>
                    <a:lnTo>
                      <a:pt x="29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241"/>
              <p:cNvSpPr>
                <a:spLocks noChangeAspect="1"/>
              </p:cNvSpPr>
              <p:nvPr/>
            </p:nvSpPr>
            <p:spPr bwMode="auto">
              <a:xfrm>
                <a:off x="2617" y="2060"/>
                <a:ext cx="321" cy="132"/>
              </a:xfrm>
              <a:custGeom>
                <a:avLst/>
                <a:gdLst>
                  <a:gd name="T0" fmla="*/ 0 w 321"/>
                  <a:gd name="T1" fmla="*/ 132 h 132"/>
                  <a:gd name="T2" fmla="*/ 0 w 321"/>
                  <a:gd name="T3" fmla="*/ 132 h 132"/>
                  <a:gd name="T4" fmla="*/ 17 w 321"/>
                  <a:gd name="T5" fmla="*/ 85 h 132"/>
                  <a:gd name="T6" fmla="*/ 316 w 321"/>
                  <a:gd name="T7" fmla="*/ 0 h 132"/>
                  <a:gd name="T8" fmla="*/ 321 w 321"/>
                  <a:gd name="T9" fmla="*/ 43 h 132"/>
                  <a:gd name="T10" fmla="*/ 0 w 321"/>
                  <a:gd name="T11" fmla="*/ 132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1"/>
                  <a:gd name="T19" fmla="*/ 0 h 132"/>
                  <a:gd name="T20" fmla="*/ 321 w 321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1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17" y="85"/>
                    </a:lnTo>
                    <a:lnTo>
                      <a:pt x="316" y="0"/>
                    </a:lnTo>
                    <a:lnTo>
                      <a:pt x="321" y="43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242"/>
              <p:cNvSpPr>
                <a:spLocks noChangeAspect="1"/>
              </p:cNvSpPr>
              <p:nvPr/>
            </p:nvSpPr>
            <p:spPr bwMode="auto">
              <a:xfrm>
                <a:off x="2412" y="2812"/>
                <a:ext cx="568" cy="118"/>
              </a:xfrm>
              <a:custGeom>
                <a:avLst/>
                <a:gdLst>
                  <a:gd name="T0" fmla="*/ 568 w 568"/>
                  <a:gd name="T1" fmla="*/ 118 h 118"/>
                  <a:gd name="T2" fmla="*/ 568 w 568"/>
                  <a:gd name="T3" fmla="*/ 118 h 118"/>
                  <a:gd name="T4" fmla="*/ 568 w 568"/>
                  <a:gd name="T5" fmla="*/ 89 h 118"/>
                  <a:gd name="T6" fmla="*/ 8 w 568"/>
                  <a:gd name="T7" fmla="*/ 0 h 118"/>
                  <a:gd name="T8" fmla="*/ 0 w 568"/>
                  <a:gd name="T9" fmla="*/ 33 h 118"/>
                  <a:gd name="T10" fmla="*/ 568 w 568"/>
                  <a:gd name="T11" fmla="*/ 118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8"/>
                  <a:gd name="T19" fmla="*/ 0 h 118"/>
                  <a:gd name="T20" fmla="*/ 568 w 568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8" h="118">
                    <a:moveTo>
                      <a:pt x="568" y="118"/>
                    </a:moveTo>
                    <a:lnTo>
                      <a:pt x="568" y="118"/>
                    </a:lnTo>
                    <a:lnTo>
                      <a:pt x="568" y="89"/>
                    </a:lnTo>
                    <a:lnTo>
                      <a:pt x="8" y="0"/>
                    </a:lnTo>
                    <a:lnTo>
                      <a:pt x="0" y="33"/>
                    </a:lnTo>
                    <a:lnTo>
                      <a:pt x="568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243"/>
              <p:cNvSpPr>
                <a:spLocks noChangeAspect="1"/>
              </p:cNvSpPr>
              <p:nvPr/>
            </p:nvSpPr>
            <p:spPr bwMode="auto">
              <a:xfrm>
                <a:off x="2313" y="2646"/>
                <a:ext cx="655" cy="501"/>
              </a:xfrm>
              <a:custGeom>
                <a:avLst/>
                <a:gdLst>
                  <a:gd name="T0" fmla="*/ 655 w 655"/>
                  <a:gd name="T1" fmla="*/ 29 h 501"/>
                  <a:gd name="T2" fmla="*/ 655 w 655"/>
                  <a:gd name="T3" fmla="*/ 29 h 501"/>
                  <a:gd name="T4" fmla="*/ 655 w 655"/>
                  <a:gd name="T5" fmla="*/ 0 h 501"/>
                  <a:gd name="T6" fmla="*/ 17 w 655"/>
                  <a:gd name="T7" fmla="*/ 454 h 501"/>
                  <a:gd name="T8" fmla="*/ 0 w 655"/>
                  <a:gd name="T9" fmla="*/ 501 h 501"/>
                  <a:gd name="T10" fmla="*/ 655 w 655"/>
                  <a:gd name="T11" fmla="*/ 29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5"/>
                  <a:gd name="T19" fmla="*/ 0 h 501"/>
                  <a:gd name="T20" fmla="*/ 655 w 655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5" h="501">
                    <a:moveTo>
                      <a:pt x="655" y="29"/>
                    </a:moveTo>
                    <a:lnTo>
                      <a:pt x="655" y="29"/>
                    </a:lnTo>
                    <a:lnTo>
                      <a:pt x="655" y="0"/>
                    </a:lnTo>
                    <a:lnTo>
                      <a:pt x="17" y="454"/>
                    </a:lnTo>
                    <a:lnTo>
                      <a:pt x="0" y="501"/>
                    </a:lnTo>
                    <a:lnTo>
                      <a:pt x="655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244"/>
              <p:cNvSpPr>
                <a:spLocks noChangeAspect="1"/>
              </p:cNvSpPr>
              <p:nvPr/>
            </p:nvSpPr>
            <p:spPr bwMode="auto">
              <a:xfrm>
                <a:off x="2527" y="2296"/>
                <a:ext cx="424" cy="175"/>
              </a:xfrm>
              <a:custGeom>
                <a:avLst/>
                <a:gdLst>
                  <a:gd name="T0" fmla="*/ 0 w 424"/>
                  <a:gd name="T1" fmla="*/ 175 h 175"/>
                  <a:gd name="T2" fmla="*/ 0 w 424"/>
                  <a:gd name="T3" fmla="*/ 175 h 175"/>
                  <a:gd name="T4" fmla="*/ 17 w 424"/>
                  <a:gd name="T5" fmla="*/ 123 h 175"/>
                  <a:gd name="T6" fmla="*/ 424 w 424"/>
                  <a:gd name="T7" fmla="*/ 0 h 175"/>
                  <a:gd name="T8" fmla="*/ 424 w 424"/>
                  <a:gd name="T9" fmla="*/ 48 h 175"/>
                  <a:gd name="T10" fmla="*/ 0 w 424"/>
                  <a:gd name="T11" fmla="*/ 175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4"/>
                  <a:gd name="T19" fmla="*/ 0 h 175"/>
                  <a:gd name="T20" fmla="*/ 424 w 424"/>
                  <a:gd name="T21" fmla="*/ 175 h 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4" h="175">
                    <a:moveTo>
                      <a:pt x="0" y="175"/>
                    </a:moveTo>
                    <a:lnTo>
                      <a:pt x="0" y="175"/>
                    </a:lnTo>
                    <a:lnTo>
                      <a:pt x="17" y="123"/>
                    </a:lnTo>
                    <a:lnTo>
                      <a:pt x="424" y="0"/>
                    </a:lnTo>
                    <a:lnTo>
                      <a:pt x="424" y="48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245"/>
              <p:cNvSpPr>
                <a:spLocks noChangeAspect="1"/>
              </p:cNvSpPr>
              <p:nvPr/>
            </p:nvSpPr>
            <p:spPr bwMode="auto">
              <a:xfrm>
                <a:off x="2420" y="2599"/>
                <a:ext cx="548" cy="208"/>
              </a:xfrm>
              <a:custGeom>
                <a:avLst/>
                <a:gdLst>
                  <a:gd name="T0" fmla="*/ 0 w 548"/>
                  <a:gd name="T1" fmla="*/ 208 h 208"/>
                  <a:gd name="T2" fmla="*/ 0 w 548"/>
                  <a:gd name="T3" fmla="*/ 208 h 208"/>
                  <a:gd name="T4" fmla="*/ 21 w 548"/>
                  <a:gd name="T5" fmla="*/ 151 h 208"/>
                  <a:gd name="T6" fmla="*/ 548 w 548"/>
                  <a:gd name="T7" fmla="*/ 0 h 208"/>
                  <a:gd name="T8" fmla="*/ 548 w 548"/>
                  <a:gd name="T9" fmla="*/ 52 h 208"/>
                  <a:gd name="T10" fmla="*/ 0 w 548"/>
                  <a:gd name="T11" fmla="*/ 208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8"/>
                  <a:gd name="T19" fmla="*/ 0 h 208"/>
                  <a:gd name="T20" fmla="*/ 548 w 548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8" h="208">
                    <a:moveTo>
                      <a:pt x="0" y="208"/>
                    </a:moveTo>
                    <a:lnTo>
                      <a:pt x="0" y="208"/>
                    </a:lnTo>
                    <a:lnTo>
                      <a:pt x="21" y="151"/>
                    </a:lnTo>
                    <a:lnTo>
                      <a:pt x="548" y="0"/>
                    </a:lnTo>
                    <a:lnTo>
                      <a:pt x="548" y="52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246"/>
              <p:cNvSpPr>
                <a:spLocks noChangeAspect="1"/>
              </p:cNvSpPr>
              <p:nvPr/>
            </p:nvSpPr>
            <p:spPr bwMode="auto">
              <a:xfrm>
                <a:off x="2296" y="2935"/>
                <a:ext cx="689" cy="274"/>
              </a:xfrm>
              <a:custGeom>
                <a:avLst/>
                <a:gdLst>
                  <a:gd name="T0" fmla="*/ 0 w 689"/>
                  <a:gd name="T1" fmla="*/ 274 h 274"/>
                  <a:gd name="T2" fmla="*/ 0 w 689"/>
                  <a:gd name="T3" fmla="*/ 274 h 274"/>
                  <a:gd name="T4" fmla="*/ 21 w 689"/>
                  <a:gd name="T5" fmla="*/ 208 h 274"/>
                  <a:gd name="T6" fmla="*/ 689 w 689"/>
                  <a:gd name="T7" fmla="*/ 0 h 274"/>
                  <a:gd name="T8" fmla="*/ 689 w 689"/>
                  <a:gd name="T9" fmla="*/ 52 h 274"/>
                  <a:gd name="T10" fmla="*/ 0 w 689"/>
                  <a:gd name="T11" fmla="*/ 274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9"/>
                  <a:gd name="T19" fmla="*/ 0 h 274"/>
                  <a:gd name="T20" fmla="*/ 689 w 689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9" h="274">
                    <a:moveTo>
                      <a:pt x="0" y="274"/>
                    </a:moveTo>
                    <a:lnTo>
                      <a:pt x="0" y="274"/>
                    </a:lnTo>
                    <a:lnTo>
                      <a:pt x="21" y="208"/>
                    </a:lnTo>
                    <a:lnTo>
                      <a:pt x="689" y="0"/>
                    </a:lnTo>
                    <a:lnTo>
                      <a:pt x="689" y="52"/>
                    </a:ln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247"/>
              <p:cNvSpPr>
                <a:spLocks noChangeAspect="1"/>
              </p:cNvSpPr>
              <p:nvPr/>
            </p:nvSpPr>
            <p:spPr bwMode="auto">
              <a:xfrm>
                <a:off x="2518" y="2471"/>
                <a:ext cx="450" cy="128"/>
              </a:xfrm>
              <a:custGeom>
                <a:avLst/>
                <a:gdLst>
                  <a:gd name="T0" fmla="*/ 450 w 450"/>
                  <a:gd name="T1" fmla="*/ 128 h 128"/>
                  <a:gd name="T2" fmla="*/ 450 w 450"/>
                  <a:gd name="T3" fmla="*/ 128 h 128"/>
                  <a:gd name="T4" fmla="*/ 445 w 450"/>
                  <a:gd name="T5" fmla="*/ 100 h 128"/>
                  <a:gd name="T6" fmla="*/ 9 w 450"/>
                  <a:gd name="T7" fmla="*/ 0 h 128"/>
                  <a:gd name="T8" fmla="*/ 0 w 450"/>
                  <a:gd name="T9" fmla="*/ 33 h 128"/>
                  <a:gd name="T10" fmla="*/ 450 w 450"/>
                  <a:gd name="T11" fmla="*/ 128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0"/>
                  <a:gd name="T19" fmla="*/ 0 h 128"/>
                  <a:gd name="T20" fmla="*/ 450 w 450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0" h="128">
                    <a:moveTo>
                      <a:pt x="450" y="128"/>
                    </a:moveTo>
                    <a:lnTo>
                      <a:pt x="450" y="128"/>
                    </a:lnTo>
                    <a:lnTo>
                      <a:pt x="445" y="100"/>
                    </a:lnTo>
                    <a:lnTo>
                      <a:pt x="9" y="0"/>
                    </a:lnTo>
                    <a:lnTo>
                      <a:pt x="0" y="33"/>
                    </a:lnTo>
                    <a:lnTo>
                      <a:pt x="45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248"/>
              <p:cNvSpPr>
                <a:spLocks noChangeAspect="1"/>
              </p:cNvSpPr>
              <p:nvPr/>
            </p:nvSpPr>
            <p:spPr bwMode="auto">
              <a:xfrm>
                <a:off x="2441" y="2344"/>
                <a:ext cx="514" cy="406"/>
              </a:xfrm>
              <a:custGeom>
                <a:avLst/>
                <a:gdLst>
                  <a:gd name="T0" fmla="*/ 514 w 514"/>
                  <a:gd name="T1" fmla="*/ 28 h 406"/>
                  <a:gd name="T2" fmla="*/ 514 w 514"/>
                  <a:gd name="T3" fmla="*/ 28 h 406"/>
                  <a:gd name="T4" fmla="*/ 514 w 514"/>
                  <a:gd name="T5" fmla="*/ 0 h 406"/>
                  <a:gd name="T6" fmla="*/ 13 w 514"/>
                  <a:gd name="T7" fmla="*/ 359 h 406"/>
                  <a:gd name="T8" fmla="*/ 0 w 514"/>
                  <a:gd name="T9" fmla="*/ 406 h 406"/>
                  <a:gd name="T10" fmla="*/ 514 w 514"/>
                  <a:gd name="T11" fmla="*/ 28 h 4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4"/>
                  <a:gd name="T19" fmla="*/ 0 h 406"/>
                  <a:gd name="T20" fmla="*/ 514 w 514"/>
                  <a:gd name="T21" fmla="*/ 406 h 4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4" h="406">
                    <a:moveTo>
                      <a:pt x="514" y="28"/>
                    </a:moveTo>
                    <a:lnTo>
                      <a:pt x="514" y="28"/>
                    </a:lnTo>
                    <a:lnTo>
                      <a:pt x="514" y="0"/>
                    </a:lnTo>
                    <a:lnTo>
                      <a:pt x="13" y="359"/>
                    </a:lnTo>
                    <a:lnTo>
                      <a:pt x="0" y="406"/>
                    </a:lnTo>
                    <a:lnTo>
                      <a:pt x="51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249"/>
              <p:cNvSpPr>
                <a:spLocks noChangeAspect="1"/>
              </p:cNvSpPr>
              <p:nvPr/>
            </p:nvSpPr>
            <p:spPr bwMode="auto">
              <a:xfrm>
                <a:off x="2608" y="2197"/>
                <a:ext cx="338" cy="99"/>
              </a:xfrm>
              <a:custGeom>
                <a:avLst/>
                <a:gdLst>
                  <a:gd name="T0" fmla="*/ 338 w 338"/>
                  <a:gd name="T1" fmla="*/ 99 h 99"/>
                  <a:gd name="T2" fmla="*/ 338 w 338"/>
                  <a:gd name="T3" fmla="*/ 99 h 99"/>
                  <a:gd name="T4" fmla="*/ 338 w 338"/>
                  <a:gd name="T5" fmla="*/ 66 h 99"/>
                  <a:gd name="T6" fmla="*/ 9 w 338"/>
                  <a:gd name="T7" fmla="*/ 0 h 99"/>
                  <a:gd name="T8" fmla="*/ 0 w 338"/>
                  <a:gd name="T9" fmla="*/ 24 h 99"/>
                  <a:gd name="T10" fmla="*/ 338 w 338"/>
                  <a:gd name="T11" fmla="*/ 99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8"/>
                  <a:gd name="T19" fmla="*/ 0 h 99"/>
                  <a:gd name="T20" fmla="*/ 338 w 338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8" h="99">
                    <a:moveTo>
                      <a:pt x="338" y="99"/>
                    </a:moveTo>
                    <a:lnTo>
                      <a:pt x="338" y="99"/>
                    </a:lnTo>
                    <a:lnTo>
                      <a:pt x="338" y="66"/>
                    </a:lnTo>
                    <a:lnTo>
                      <a:pt x="9" y="0"/>
                    </a:lnTo>
                    <a:lnTo>
                      <a:pt x="0" y="24"/>
                    </a:lnTo>
                    <a:lnTo>
                      <a:pt x="338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250"/>
              <p:cNvSpPr>
                <a:spLocks noChangeAspect="1"/>
              </p:cNvSpPr>
              <p:nvPr/>
            </p:nvSpPr>
            <p:spPr bwMode="auto">
              <a:xfrm>
                <a:off x="2548" y="2107"/>
                <a:ext cx="390" cy="308"/>
              </a:xfrm>
              <a:custGeom>
                <a:avLst/>
                <a:gdLst>
                  <a:gd name="T0" fmla="*/ 390 w 390"/>
                  <a:gd name="T1" fmla="*/ 24 h 308"/>
                  <a:gd name="T2" fmla="*/ 390 w 390"/>
                  <a:gd name="T3" fmla="*/ 24 h 308"/>
                  <a:gd name="T4" fmla="*/ 390 w 390"/>
                  <a:gd name="T5" fmla="*/ 0 h 308"/>
                  <a:gd name="T6" fmla="*/ 9 w 390"/>
                  <a:gd name="T7" fmla="*/ 270 h 308"/>
                  <a:gd name="T8" fmla="*/ 0 w 390"/>
                  <a:gd name="T9" fmla="*/ 308 h 308"/>
                  <a:gd name="T10" fmla="*/ 390 w 390"/>
                  <a:gd name="T11" fmla="*/ 24 h 3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0"/>
                  <a:gd name="T19" fmla="*/ 0 h 308"/>
                  <a:gd name="T20" fmla="*/ 390 w 390"/>
                  <a:gd name="T21" fmla="*/ 308 h 3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0" h="308">
                    <a:moveTo>
                      <a:pt x="390" y="24"/>
                    </a:moveTo>
                    <a:lnTo>
                      <a:pt x="390" y="24"/>
                    </a:lnTo>
                    <a:lnTo>
                      <a:pt x="390" y="0"/>
                    </a:lnTo>
                    <a:lnTo>
                      <a:pt x="9" y="270"/>
                    </a:lnTo>
                    <a:lnTo>
                      <a:pt x="0" y="308"/>
                    </a:lnTo>
                    <a:lnTo>
                      <a:pt x="39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251"/>
              <p:cNvSpPr>
                <a:spLocks noChangeAspect="1"/>
              </p:cNvSpPr>
              <p:nvPr/>
            </p:nvSpPr>
            <p:spPr bwMode="auto">
              <a:xfrm>
                <a:off x="2420" y="2651"/>
                <a:ext cx="548" cy="156"/>
              </a:xfrm>
              <a:custGeom>
                <a:avLst/>
                <a:gdLst>
                  <a:gd name="T0" fmla="*/ 548 w 548"/>
                  <a:gd name="T1" fmla="*/ 0 h 156"/>
                  <a:gd name="T2" fmla="*/ 548 w 548"/>
                  <a:gd name="T3" fmla="*/ 0 h 156"/>
                  <a:gd name="T4" fmla="*/ 0 w 548"/>
                  <a:gd name="T5" fmla="*/ 156 h 156"/>
                  <a:gd name="T6" fmla="*/ 548 w 548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8"/>
                  <a:gd name="T13" fmla="*/ 0 h 156"/>
                  <a:gd name="T14" fmla="*/ 548 w 54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8" h="156">
                    <a:moveTo>
                      <a:pt x="548" y="0"/>
                    </a:moveTo>
                    <a:lnTo>
                      <a:pt x="548" y="0"/>
                    </a:lnTo>
                    <a:lnTo>
                      <a:pt x="0" y="156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252"/>
              <p:cNvSpPr>
                <a:spLocks noChangeAspect="1"/>
              </p:cNvSpPr>
              <p:nvPr/>
            </p:nvSpPr>
            <p:spPr bwMode="auto">
              <a:xfrm>
                <a:off x="2527" y="2344"/>
                <a:ext cx="428" cy="127"/>
              </a:xfrm>
              <a:custGeom>
                <a:avLst/>
                <a:gdLst>
                  <a:gd name="T0" fmla="*/ 0 w 428"/>
                  <a:gd name="T1" fmla="*/ 127 h 127"/>
                  <a:gd name="T2" fmla="*/ 0 w 428"/>
                  <a:gd name="T3" fmla="*/ 127 h 127"/>
                  <a:gd name="T4" fmla="*/ 428 w 428"/>
                  <a:gd name="T5" fmla="*/ 0 h 127"/>
                  <a:gd name="T6" fmla="*/ 0 w 428"/>
                  <a:gd name="T7" fmla="*/ 127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8"/>
                  <a:gd name="T13" fmla="*/ 0 h 127"/>
                  <a:gd name="T14" fmla="*/ 428 w 428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8" h="127">
                    <a:moveTo>
                      <a:pt x="0" y="127"/>
                    </a:moveTo>
                    <a:lnTo>
                      <a:pt x="0" y="127"/>
                    </a:lnTo>
                    <a:lnTo>
                      <a:pt x="428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253"/>
              <p:cNvSpPr>
                <a:spLocks noChangeAspect="1"/>
              </p:cNvSpPr>
              <p:nvPr/>
            </p:nvSpPr>
            <p:spPr bwMode="auto">
              <a:xfrm>
                <a:off x="2617" y="2107"/>
                <a:ext cx="321" cy="90"/>
              </a:xfrm>
              <a:custGeom>
                <a:avLst/>
                <a:gdLst>
                  <a:gd name="T0" fmla="*/ 0 w 321"/>
                  <a:gd name="T1" fmla="*/ 90 h 90"/>
                  <a:gd name="T2" fmla="*/ 0 w 321"/>
                  <a:gd name="T3" fmla="*/ 90 h 90"/>
                  <a:gd name="T4" fmla="*/ 321 w 321"/>
                  <a:gd name="T5" fmla="*/ 0 h 90"/>
                  <a:gd name="T6" fmla="*/ 0 w 321"/>
                  <a:gd name="T7" fmla="*/ 9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1"/>
                  <a:gd name="T13" fmla="*/ 0 h 90"/>
                  <a:gd name="T14" fmla="*/ 321 w 321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1" h="90">
                    <a:moveTo>
                      <a:pt x="0" y="90"/>
                    </a:moveTo>
                    <a:lnTo>
                      <a:pt x="0" y="90"/>
                    </a:lnTo>
                    <a:lnTo>
                      <a:pt x="321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7" name="Freeform 254"/>
            <p:cNvSpPr>
              <a:spLocks noChangeAspect="1"/>
            </p:cNvSpPr>
            <p:nvPr/>
          </p:nvSpPr>
          <p:spPr bwMode="auto">
            <a:xfrm>
              <a:off x="2638" y="1734"/>
              <a:ext cx="727" cy="231"/>
            </a:xfrm>
            <a:custGeom>
              <a:avLst/>
              <a:gdLst>
                <a:gd name="T0" fmla="*/ 0 w 727"/>
                <a:gd name="T1" fmla="*/ 113 h 231"/>
                <a:gd name="T2" fmla="*/ 0 w 727"/>
                <a:gd name="T3" fmla="*/ 113 h 231"/>
                <a:gd name="T4" fmla="*/ 364 w 727"/>
                <a:gd name="T5" fmla="*/ 231 h 231"/>
                <a:gd name="T6" fmla="*/ 727 w 727"/>
                <a:gd name="T7" fmla="*/ 109 h 231"/>
                <a:gd name="T8" fmla="*/ 364 w 727"/>
                <a:gd name="T9" fmla="*/ 0 h 231"/>
                <a:gd name="T10" fmla="*/ 0 w 727"/>
                <a:gd name="T11" fmla="*/ 113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7"/>
                <a:gd name="T19" fmla="*/ 0 h 231"/>
                <a:gd name="T20" fmla="*/ 727 w 727"/>
                <a:gd name="T21" fmla="*/ 231 h 2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7" h="231">
                  <a:moveTo>
                    <a:pt x="0" y="113"/>
                  </a:moveTo>
                  <a:lnTo>
                    <a:pt x="0" y="113"/>
                  </a:lnTo>
                  <a:lnTo>
                    <a:pt x="364" y="231"/>
                  </a:lnTo>
                  <a:lnTo>
                    <a:pt x="727" y="109"/>
                  </a:lnTo>
                  <a:lnTo>
                    <a:pt x="364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255"/>
            <p:cNvSpPr>
              <a:spLocks noChangeAspect="1"/>
            </p:cNvSpPr>
            <p:nvPr/>
          </p:nvSpPr>
          <p:spPr bwMode="auto">
            <a:xfrm>
              <a:off x="2638" y="1734"/>
              <a:ext cx="727" cy="231"/>
            </a:xfrm>
            <a:custGeom>
              <a:avLst/>
              <a:gdLst>
                <a:gd name="T0" fmla="*/ 364 w 727"/>
                <a:gd name="T1" fmla="*/ 231 h 231"/>
                <a:gd name="T2" fmla="*/ 727 w 727"/>
                <a:gd name="T3" fmla="*/ 113 h 231"/>
                <a:gd name="T4" fmla="*/ 364 w 727"/>
                <a:gd name="T5" fmla="*/ 0 h 231"/>
                <a:gd name="T6" fmla="*/ 0 w 727"/>
                <a:gd name="T7" fmla="*/ 113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7"/>
                <a:gd name="T13" fmla="*/ 0 h 231"/>
                <a:gd name="T14" fmla="*/ 727 w 727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7" h="231">
                  <a:moveTo>
                    <a:pt x="364" y="231"/>
                  </a:moveTo>
                  <a:lnTo>
                    <a:pt x="727" y="113"/>
                  </a:lnTo>
                  <a:lnTo>
                    <a:pt x="364" y="0"/>
                  </a:lnTo>
                  <a:lnTo>
                    <a:pt x="0" y="1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256"/>
            <p:cNvSpPr>
              <a:spLocks noChangeAspect="1"/>
            </p:cNvSpPr>
            <p:nvPr/>
          </p:nvSpPr>
          <p:spPr bwMode="auto">
            <a:xfrm>
              <a:off x="2155" y="1947"/>
              <a:ext cx="552" cy="1489"/>
            </a:xfrm>
            <a:custGeom>
              <a:avLst/>
              <a:gdLst>
                <a:gd name="T0" fmla="*/ 0 w 552"/>
                <a:gd name="T1" fmla="*/ 1470 h 1489"/>
                <a:gd name="T2" fmla="*/ 0 w 552"/>
                <a:gd name="T3" fmla="*/ 1470 h 1489"/>
                <a:gd name="T4" fmla="*/ 492 w 552"/>
                <a:gd name="T5" fmla="*/ 0 h 1489"/>
                <a:gd name="T6" fmla="*/ 552 w 552"/>
                <a:gd name="T7" fmla="*/ 28 h 1489"/>
                <a:gd name="T8" fmla="*/ 51 w 552"/>
                <a:gd name="T9" fmla="*/ 1489 h 1489"/>
                <a:gd name="T10" fmla="*/ 0 w 552"/>
                <a:gd name="T11" fmla="*/ 1470 h 1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2"/>
                <a:gd name="T19" fmla="*/ 0 h 1489"/>
                <a:gd name="T20" fmla="*/ 552 w 552"/>
                <a:gd name="T21" fmla="*/ 1489 h 14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2" h="1489">
                  <a:moveTo>
                    <a:pt x="0" y="1470"/>
                  </a:moveTo>
                  <a:lnTo>
                    <a:pt x="0" y="1470"/>
                  </a:lnTo>
                  <a:lnTo>
                    <a:pt x="492" y="0"/>
                  </a:lnTo>
                  <a:lnTo>
                    <a:pt x="552" y="28"/>
                  </a:lnTo>
                  <a:lnTo>
                    <a:pt x="51" y="1489"/>
                  </a:lnTo>
                  <a:lnTo>
                    <a:pt x="0" y="1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257"/>
            <p:cNvSpPr>
              <a:spLocks noChangeAspect="1"/>
            </p:cNvSpPr>
            <p:nvPr/>
          </p:nvSpPr>
          <p:spPr bwMode="auto">
            <a:xfrm>
              <a:off x="2155" y="1947"/>
              <a:ext cx="556" cy="1489"/>
            </a:xfrm>
            <a:custGeom>
              <a:avLst/>
              <a:gdLst>
                <a:gd name="T0" fmla="*/ 492 w 556"/>
                <a:gd name="T1" fmla="*/ 0 h 1489"/>
                <a:gd name="T2" fmla="*/ 556 w 556"/>
                <a:gd name="T3" fmla="*/ 28 h 1489"/>
                <a:gd name="T4" fmla="*/ 55 w 556"/>
                <a:gd name="T5" fmla="*/ 1489 h 1489"/>
                <a:gd name="T6" fmla="*/ 0 w 556"/>
                <a:gd name="T7" fmla="*/ 1470 h 14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6"/>
                <a:gd name="T13" fmla="*/ 0 h 1489"/>
                <a:gd name="T14" fmla="*/ 556 w 556"/>
                <a:gd name="T15" fmla="*/ 1489 h 14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6" h="1489">
                  <a:moveTo>
                    <a:pt x="492" y="0"/>
                  </a:moveTo>
                  <a:lnTo>
                    <a:pt x="556" y="28"/>
                  </a:lnTo>
                  <a:lnTo>
                    <a:pt x="55" y="1489"/>
                  </a:lnTo>
                  <a:lnTo>
                    <a:pt x="0" y="14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258"/>
            <p:cNvSpPr>
              <a:spLocks noChangeAspect="1"/>
            </p:cNvSpPr>
            <p:nvPr/>
          </p:nvSpPr>
          <p:spPr bwMode="auto">
            <a:xfrm>
              <a:off x="2942" y="2065"/>
              <a:ext cx="60" cy="1654"/>
            </a:xfrm>
            <a:custGeom>
              <a:avLst/>
              <a:gdLst>
                <a:gd name="T0" fmla="*/ 0 w 60"/>
                <a:gd name="T1" fmla="*/ 1631 h 1654"/>
                <a:gd name="T2" fmla="*/ 0 w 60"/>
                <a:gd name="T3" fmla="*/ 1631 h 1654"/>
                <a:gd name="T4" fmla="*/ 0 w 60"/>
                <a:gd name="T5" fmla="*/ 0 h 1654"/>
                <a:gd name="T6" fmla="*/ 60 w 60"/>
                <a:gd name="T7" fmla="*/ 23 h 1654"/>
                <a:gd name="T8" fmla="*/ 60 w 60"/>
                <a:gd name="T9" fmla="*/ 1654 h 1654"/>
                <a:gd name="T10" fmla="*/ 0 w 60"/>
                <a:gd name="T11" fmla="*/ 1631 h 1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1654"/>
                <a:gd name="T20" fmla="*/ 60 w 60"/>
                <a:gd name="T21" fmla="*/ 1654 h 1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1654">
                  <a:moveTo>
                    <a:pt x="0" y="1631"/>
                  </a:moveTo>
                  <a:lnTo>
                    <a:pt x="0" y="1631"/>
                  </a:lnTo>
                  <a:lnTo>
                    <a:pt x="0" y="0"/>
                  </a:lnTo>
                  <a:lnTo>
                    <a:pt x="60" y="23"/>
                  </a:lnTo>
                  <a:lnTo>
                    <a:pt x="60" y="1654"/>
                  </a:lnTo>
                  <a:lnTo>
                    <a:pt x="0" y="16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259"/>
            <p:cNvSpPr>
              <a:spLocks noChangeAspect="1"/>
            </p:cNvSpPr>
            <p:nvPr/>
          </p:nvSpPr>
          <p:spPr bwMode="auto">
            <a:xfrm>
              <a:off x="2942" y="2065"/>
              <a:ext cx="60" cy="1654"/>
            </a:xfrm>
            <a:custGeom>
              <a:avLst/>
              <a:gdLst>
                <a:gd name="T0" fmla="*/ 0 w 60"/>
                <a:gd name="T1" fmla="*/ 0 h 1654"/>
                <a:gd name="T2" fmla="*/ 60 w 60"/>
                <a:gd name="T3" fmla="*/ 23 h 1654"/>
                <a:gd name="T4" fmla="*/ 60 w 60"/>
                <a:gd name="T5" fmla="*/ 1654 h 1654"/>
                <a:gd name="T6" fmla="*/ 0 w 60"/>
                <a:gd name="T7" fmla="*/ 1631 h 1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654"/>
                <a:gd name="T14" fmla="*/ 60 w 60"/>
                <a:gd name="T15" fmla="*/ 1654 h 1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654">
                  <a:moveTo>
                    <a:pt x="0" y="0"/>
                  </a:moveTo>
                  <a:lnTo>
                    <a:pt x="60" y="23"/>
                  </a:lnTo>
                  <a:lnTo>
                    <a:pt x="60" y="1654"/>
                  </a:lnTo>
                  <a:lnTo>
                    <a:pt x="0" y="16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260"/>
            <p:cNvSpPr>
              <a:spLocks noChangeAspect="1"/>
            </p:cNvSpPr>
            <p:nvPr/>
          </p:nvSpPr>
          <p:spPr bwMode="auto">
            <a:xfrm>
              <a:off x="2638" y="1843"/>
              <a:ext cx="364" cy="245"/>
            </a:xfrm>
            <a:custGeom>
              <a:avLst/>
              <a:gdLst>
                <a:gd name="T0" fmla="*/ 0 w 364"/>
                <a:gd name="T1" fmla="*/ 104 h 245"/>
                <a:gd name="T2" fmla="*/ 0 w 364"/>
                <a:gd name="T3" fmla="*/ 104 h 245"/>
                <a:gd name="T4" fmla="*/ 0 w 364"/>
                <a:gd name="T5" fmla="*/ 0 h 245"/>
                <a:gd name="T6" fmla="*/ 364 w 364"/>
                <a:gd name="T7" fmla="*/ 122 h 245"/>
                <a:gd name="T8" fmla="*/ 364 w 364"/>
                <a:gd name="T9" fmla="*/ 245 h 245"/>
                <a:gd name="T10" fmla="*/ 0 w 364"/>
                <a:gd name="T11" fmla="*/ 104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4"/>
                <a:gd name="T19" fmla="*/ 0 h 245"/>
                <a:gd name="T20" fmla="*/ 364 w 364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4" h="245">
                  <a:moveTo>
                    <a:pt x="0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64" y="122"/>
                  </a:lnTo>
                  <a:lnTo>
                    <a:pt x="364" y="245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261"/>
            <p:cNvSpPr>
              <a:spLocks noChangeAspect="1"/>
            </p:cNvSpPr>
            <p:nvPr/>
          </p:nvSpPr>
          <p:spPr bwMode="auto">
            <a:xfrm>
              <a:off x="2638" y="1847"/>
              <a:ext cx="364" cy="241"/>
            </a:xfrm>
            <a:custGeom>
              <a:avLst/>
              <a:gdLst>
                <a:gd name="T0" fmla="*/ 0 w 364"/>
                <a:gd name="T1" fmla="*/ 0 h 241"/>
                <a:gd name="T2" fmla="*/ 364 w 364"/>
                <a:gd name="T3" fmla="*/ 118 h 241"/>
                <a:gd name="T4" fmla="*/ 364 w 364"/>
                <a:gd name="T5" fmla="*/ 241 h 241"/>
                <a:gd name="T6" fmla="*/ 0 w 364"/>
                <a:gd name="T7" fmla="*/ 100 h 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"/>
                <a:gd name="T13" fmla="*/ 0 h 241"/>
                <a:gd name="T14" fmla="*/ 364 w 364"/>
                <a:gd name="T15" fmla="*/ 241 h 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" h="241">
                  <a:moveTo>
                    <a:pt x="0" y="0"/>
                  </a:moveTo>
                  <a:lnTo>
                    <a:pt x="364" y="118"/>
                  </a:lnTo>
                  <a:lnTo>
                    <a:pt x="364" y="241"/>
                  </a:lnTo>
                  <a:lnTo>
                    <a:pt x="0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262"/>
            <p:cNvSpPr>
              <a:spLocks noChangeAspect="1"/>
            </p:cNvSpPr>
            <p:nvPr/>
          </p:nvSpPr>
          <p:spPr bwMode="auto">
            <a:xfrm>
              <a:off x="2698" y="1980"/>
              <a:ext cx="244" cy="279"/>
            </a:xfrm>
            <a:custGeom>
              <a:avLst/>
              <a:gdLst>
                <a:gd name="T0" fmla="*/ 0 w 244"/>
                <a:gd name="T1" fmla="*/ 33 h 279"/>
                <a:gd name="T2" fmla="*/ 0 w 244"/>
                <a:gd name="T3" fmla="*/ 33 h 279"/>
                <a:gd name="T4" fmla="*/ 9 w 244"/>
                <a:gd name="T5" fmla="*/ 0 h 279"/>
                <a:gd name="T6" fmla="*/ 244 w 244"/>
                <a:gd name="T7" fmla="*/ 236 h 279"/>
                <a:gd name="T8" fmla="*/ 244 w 244"/>
                <a:gd name="T9" fmla="*/ 279 h 279"/>
                <a:gd name="T10" fmla="*/ 0 w 244"/>
                <a:gd name="T11" fmla="*/ 33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279"/>
                <a:gd name="T20" fmla="*/ 244 w 244"/>
                <a:gd name="T21" fmla="*/ 279 h 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279">
                  <a:moveTo>
                    <a:pt x="0" y="33"/>
                  </a:moveTo>
                  <a:lnTo>
                    <a:pt x="0" y="33"/>
                  </a:lnTo>
                  <a:lnTo>
                    <a:pt x="9" y="0"/>
                  </a:lnTo>
                  <a:lnTo>
                    <a:pt x="244" y="236"/>
                  </a:lnTo>
                  <a:lnTo>
                    <a:pt x="244" y="27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263"/>
            <p:cNvSpPr>
              <a:spLocks noChangeAspect="1"/>
            </p:cNvSpPr>
            <p:nvPr/>
          </p:nvSpPr>
          <p:spPr bwMode="auto">
            <a:xfrm>
              <a:off x="2698" y="1980"/>
              <a:ext cx="244" cy="279"/>
            </a:xfrm>
            <a:custGeom>
              <a:avLst/>
              <a:gdLst>
                <a:gd name="T0" fmla="*/ 9 w 244"/>
                <a:gd name="T1" fmla="*/ 0 h 279"/>
                <a:gd name="T2" fmla="*/ 244 w 244"/>
                <a:gd name="T3" fmla="*/ 236 h 279"/>
                <a:gd name="T4" fmla="*/ 244 w 244"/>
                <a:gd name="T5" fmla="*/ 279 h 279"/>
                <a:gd name="T6" fmla="*/ 0 w 244"/>
                <a:gd name="T7" fmla="*/ 33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279"/>
                <a:gd name="T14" fmla="*/ 244 w 244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279">
                  <a:moveTo>
                    <a:pt x="9" y="0"/>
                  </a:moveTo>
                  <a:lnTo>
                    <a:pt x="244" y="236"/>
                  </a:lnTo>
                  <a:lnTo>
                    <a:pt x="244" y="279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264"/>
            <p:cNvSpPr>
              <a:spLocks noChangeAspect="1"/>
            </p:cNvSpPr>
            <p:nvPr/>
          </p:nvSpPr>
          <p:spPr bwMode="auto">
            <a:xfrm>
              <a:off x="2634" y="2155"/>
              <a:ext cx="308" cy="151"/>
            </a:xfrm>
            <a:custGeom>
              <a:avLst/>
              <a:gdLst>
                <a:gd name="T0" fmla="*/ 308 w 308"/>
                <a:gd name="T1" fmla="*/ 151 h 151"/>
                <a:gd name="T2" fmla="*/ 308 w 308"/>
                <a:gd name="T3" fmla="*/ 151 h 151"/>
                <a:gd name="T4" fmla="*/ 308 w 308"/>
                <a:gd name="T5" fmla="*/ 99 h 151"/>
                <a:gd name="T6" fmla="*/ 17 w 308"/>
                <a:gd name="T7" fmla="*/ 0 h 151"/>
                <a:gd name="T8" fmla="*/ 0 w 308"/>
                <a:gd name="T9" fmla="*/ 47 h 151"/>
                <a:gd name="T10" fmla="*/ 308 w 308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8"/>
                <a:gd name="T19" fmla="*/ 0 h 151"/>
                <a:gd name="T20" fmla="*/ 308 w 308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8" h="151">
                  <a:moveTo>
                    <a:pt x="308" y="151"/>
                  </a:moveTo>
                  <a:lnTo>
                    <a:pt x="308" y="151"/>
                  </a:lnTo>
                  <a:lnTo>
                    <a:pt x="308" y="99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30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265"/>
            <p:cNvSpPr>
              <a:spLocks noChangeAspect="1"/>
            </p:cNvSpPr>
            <p:nvPr/>
          </p:nvSpPr>
          <p:spPr bwMode="auto">
            <a:xfrm>
              <a:off x="2634" y="2155"/>
              <a:ext cx="308" cy="156"/>
            </a:xfrm>
            <a:custGeom>
              <a:avLst/>
              <a:gdLst>
                <a:gd name="T0" fmla="*/ 308 w 308"/>
                <a:gd name="T1" fmla="*/ 99 h 156"/>
                <a:gd name="T2" fmla="*/ 17 w 308"/>
                <a:gd name="T3" fmla="*/ 0 h 156"/>
                <a:gd name="T4" fmla="*/ 0 w 308"/>
                <a:gd name="T5" fmla="*/ 47 h 156"/>
                <a:gd name="T6" fmla="*/ 308 w 3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156"/>
                <a:gd name="T14" fmla="*/ 308 w 3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156">
                  <a:moveTo>
                    <a:pt x="308" y="99"/>
                  </a:moveTo>
                  <a:lnTo>
                    <a:pt x="17" y="0"/>
                  </a:lnTo>
                  <a:lnTo>
                    <a:pt x="0" y="47"/>
                  </a:lnTo>
                  <a:lnTo>
                    <a:pt x="308" y="1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266"/>
            <p:cNvSpPr>
              <a:spLocks noChangeAspect="1"/>
            </p:cNvSpPr>
            <p:nvPr/>
          </p:nvSpPr>
          <p:spPr bwMode="auto">
            <a:xfrm>
              <a:off x="2309" y="3015"/>
              <a:ext cx="633" cy="137"/>
            </a:xfrm>
            <a:custGeom>
              <a:avLst/>
              <a:gdLst>
                <a:gd name="T0" fmla="*/ 0 w 633"/>
                <a:gd name="T1" fmla="*/ 137 h 137"/>
                <a:gd name="T2" fmla="*/ 0 w 633"/>
                <a:gd name="T3" fmla="*/ 137 h 137"/>
                <a:gd name="T4" fmla="*/ 8 w 633"/>
                <a:gd name="T5" fmla="*/ 104 h 137"/>
                <a:gd name="T6" fmla="*/ 633 w 633"/>
                <a:gd name="T7" fmla="*/ 0 h 137"/>
                <a:gd name="T8" fmla="*/ 633 w 633"/>
                <a:gd name="T9" fmla="*/ 38 h 137"/>
                <a:gd name="T10" fmla="*/ 0 w 633"/>
                <a:gd name="T11" fmla="*/ 137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137"/>
                <a:gd name="T20" fmla="*/ 633 w 633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137">
                  <a:moveTo>
                    <a:pt x="0" y="137"/>
                  </a:moveTo>
                  <a:lnTo>
                    <a:pt x="0" y="137"/>
                  </a:lnTo>
                  <a:lnTo>
                    <a:pt x="8" y="104"/>
                  </a:lnTo>
                  <a:lnTo>
                    <a:pt x="633" y="0"/>
                  </a:lnTo>
                  <a:lnTo>
                    <a:pt x="633" y="38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267"/>
            <p:cNvSpPr>
              <a:spLocks noChangeAspect="1"/>
            </p:cNvSpPr>
            <p:nvPr/>
          </p:nvSpPr>
          <p:spPr bwMode="auto">
            <a:xfrm>
              <a:off x="2309" y="3015"/>
              <a:ext cx="633" cy="137"/>
            </a:xfrm>
            <a:custGeom>
              <a:avLst/>
              <a:gdLst>
                <a:gd name="T0" fmla="*/ 8 w 633"/>
                <a:gd name="T1" fmla="*/ 104 h 137"/>
                <a:gd name="T2" fmla="*/ 633 w 633"/>
                <a:gd name="T3" fmla="*/ 0 h 137"/>
                <a:gd name="T4" fmla="*/ 633 w 633"/>
                <a:gd name="T5" fmla="*/ 38 h 137"/>
                <a:gd name="T6" fmla="*/ 0 w 633"/>
                <a:gd name="T7" fmla="*/ 137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3"/>
                <a:gd name="T13" fmla="*/ 0 h 137"/>
                <a:gd name="T14" fmla="*/ 633 w 633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3" h="137">
                  <a:moveTo>
                    <a:pt x="8" y="104"/>
                  </a:moveTo>
                  <a:lnTo>
                    <a:pt x="633" y="0"/>
                  </a:lnTo>
                  <a:lnTo>
                    <a:pt x="633" y="38"/>
                  </a:lnTo>
                  <a:lnTo>
                    <a:pt x="0" y="1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268"/>
            <p:cNvSpPr>
              <a:spLocks noChangeAspect="1"/>
            </p:cNvSpPr>
            <p:nvPr/>
          </p:nvSpPr>
          <p:spPr bwMode="auto">
            <a:xfrm>
              <a:off x="2407" y="2826"/>
              <a:ext cx="535" cy="577"/>
            </a:xfrm>
            <a:custGeom>
              <a:avLst/>
              <a:gdLst>
                <a:gd name="T0" fmla="*/ 0 w 535"/>
                <a:gd name="T1" fmla="*/ 33 h 577"/>
                <a:gd name="T2" fmla="*/ 0 w 535"/>
                <a:gd name="T3" fmla="*/ 33 h 577"/>
                <a:gd name="T4" fmla="*/ 9 w 535"/>
                <a:gd name="T5" fmla="*/ 0 h 577"/>
                <a:gd name="T6" fmla="*/ 535 w 535"/>
                <a:gd name="T7" fmla="*/ 525 h 577"/>
                <a:gd name="T8" fmla="*/ 535 w 535"/>
                <a:gd name="T9" fmla="*/ 577 h 577"/>
                <a:gd name="T10" fmla="*/ 0 w 535"/>
                <a:gd name="T11" fmla="*/ 33 h 5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577"/>
                <a:gd name="T20" fmla="*/ 535 w 535"/>
                <a:gd name="T21" fmla="*/ 577 h 5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577">
                  <a:moveTo>
                    <a:pt x="0" y="33"/>
                  </a:moveTo>
                  <a:lnTo>
                    <a:pt x="0" y="33"/>
                  </a:lnTo>
                  <a:lnTo>
                    <a:pt x="9" y="0"/>
                  </a:lnTo>
                  <a:lnTo>
                    <a:pt x="535" y="525"/>
                  </a:lnTo>
                  <a:lnTo>
                    <a:pt x="535" y="57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269"/>
            <p:cNvSpPr>
              <a:spLocks noChangeAspect="1"/>
            </p:cNvSpPr>
            <p:nvPr/>
          </p:nvSpPr>
          <p:spPr bwMode="auto">
            <a:xfrm>
              <a:off x="2407" y="2826"/>
              <a:ext cx="535" cy="577"/>
            </a:xfrm>
            <a:custGeom>
              <a:avLst/>
              <a:gdLst>
                <a:gd name="T0" fmla="*/ 9 w 535"/>
                <a:gd name="T1" fmla="*/ 0 h 577"/>
                <a:gd name="T2" fmla="*/ 535 w 535"/>
                <a:gd name="T3" fmla="*/ 525 h 577"/>
                <a:gd name="T4" fmla="*/ 535 w 535"/>
                <a:gd name="T5" fmla="*/ 577 h 577"/>
                <a:gd name="T6" fmla="*/ 0 w 535"/>
                <a:gd name="T7" fmla="*/ 33 h 5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5"/>
                <a:gd name="T13" fmla="*/ 0 h 577"/>
                <a:gd name="T14" fmla="*/ 535 w 535"/>
                <a:gd name="T15" fmla="*/ 577 h 5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5" h="577">
                  <a:moveTo>
                    <a:pt x="9" y="0"/>
                  </a:moveTo>
                  <a:lnTo>
                    <a:pt x="535" y="525"/>
                  </a:lnTo>
                  <a:lnTo>
                    <a:pt x="535" y="577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270"/>
            <p:cNvSpPr>
              <a:spLocks noChangeAspect="1"/>
            </p:cNvSpPr>
            <p:nvPr/>
          </p:nvSpPr>
          <p:spPr bwMode="auto">
            <a:xfrm>
              <a:off x="2536" y="2424"/>
              <a:ext cx="406" cy="203"/>
            </a:xfrm>
            <a:custGeom>
              <a:avLst/>
              <a:gdLst>
                <a:gd name="T0" fmla="*/ 406 w 406"/>
                <a:gd name="T1" fmla="*/ 203 h 203"/>
                <a:gd name="T2" fmla="*/ 406 w 406"/>
                <a:gd name="T3" fmla="*/ 203 h 203"/>
                <a:gd name="T4" fmla="*/ 406 w 406"/>
                <a:gd name="T5" fmla="*/ 142 h 203"/>
                <a:gd name="T6" fmla="*/ 17 w 406"/>
                <a:gd name="T7" fmla="*/ 0 h 203"/>
                <a:gd name="T8" fmla="*/ 0 w 406"/>
                <a:gd name="T9" fmla="*/ 52 h 203"/>
                <a:gd name="T10" fmla="*/ 406 w 406"/>
                <a:gd name="T11" fmla="*/ 203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6"/>
                <a:gd name="T19" fmla="*/ 0 h 203"/>
                <a:gd name="T20" fmla="*/ 406 w 406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6" h="203">
                  <a:moveTo>
                    <a:pt x="406" y="203"/>
                  </a:moveTo>
                  <a:lnTo>
                    <a:pt x="406" y="203"/>
                  </a:lnTo>
                  <a:lnTo>
                    <a:pt x="406" y="142"/>
                  </a:lnTo>
                  <a:lnTo>
                    <a:pt x="17" y="0"/>
                  </a:lnTo>
                  <a:lnTo>
                    <a:pt x="0" y="52"/>
                  </a:lnTo>
                  <a:lnTo>
                    <a:pt x="406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271"/>
            <p:cNvSpPr>
              <a:spLocks noChangeAspect="1"/>
            </p:cNvSpPr>
            <p:nvPr/>
          </p:nvSpPr>
          <p:spPr bwMode="auto">
            <a:xfrm>
              <a:off x="2536" y="2424"/>
              <a:ext cx="406" cy="203"/>
            </a:xfrm>
            <a:custGeom>
              <a:avLst/>
              <a:gdLst>
                <a:gd name="T0" fmla="*/ 406 w 406"/>
                <a:gd name="T1" fmla="*/ 142 h 203"/>
                <a:gd name="T2" fmla="*/ 17 w 406"/>
                <a:gd name="T3" fmla="*/ 0 h 203"/>
                <a:gd name="T4" fmla="*/ 0 w 406"/>
                <a:gd name="T5" fmla="*/ 52 h 203"/>
                <a:gd name="T6" fmla="*/ 406 w 406"/>
                <a:gd name="T7" fmla="*/ 203 h 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6"/>
                <a:gd name="T13" fmla="*/ 0 h 203"/>
                <a:gd name="T14" fmla="*/ 406 w 406"/>
                <a:gd name="T15" fmla="*/ 203 h 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6" h="203">
                  <a:moveTo>
                    <a:pt x="406" y="142"/>
                  </a:moveTo>
                  <a:lnTo>
                    <a:pt x="17" y="0"/>
                  </a:lnTo>
                  <a:lnTo>
                    <a:pt x="0" y="52"/>
                  </a:lnTo>
                  <a:lnTo>
                    <a:pt x="406" y="2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272"/>
            <p:cNvSpPr>
              <a:spLocks noChangeAspect="1"/>
            </p:cNvSpPr>
            <p:nvPr/>
          </p:nvSpPr>
          <p:spPr bwMode="auto">
            <a:xfrm>
              <a:off x="2416" y="2774"/>
              <a:ext cx="526" cy="241"/>
            </a:xfrm>
            <a:custGeom>
              <a:avLst/>
              <a:gdLst>
                <a:gd name="T0" fmla="*/ 526 w 526"/>
                <a:gd name="T1" fmla="*/ 241 h 241"/>
                <a:gd name="T2" fmla="*/ 526 w 526"/>
                <a:gd name="T3" fmla="*/ 241 h 241"/>
                <a:gd name="T4" fmla="*/ 526 w 526"/>
                <a:gd name="T5" fmla="*/ 170 h 241"/>
                <a:gd name="T6" fmla="*/ 17 w 526"/>
                <a:gd name="T7" fmla="*/ 0 h 241"/>
                <a:gd name="T8" fmla="*/ 0 w 526"/>
                <a:gd name="T9" fmla="*/ 52 h 241"/>
                <a:gd name="T10" fmla="*/ 526 w 526"/>
                <a:gd name="T11" fmla="*/ 241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6"/>
                <a:gd name="T19" fmla="*/ 0 h 241"/>
                <a:gd name="T20" fmla="*/ 526 w 526"/>
                <a:gd name="T21" fmla="*/ 241 h 2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6" h="241">
                  <a:moveTo>
                    <a:pt x="526" y="241"/>
                  </a:moveTo>
                  <a:lnTo>
                    <a:pt x="526" y="241"/>
                  </a:lnTo>
                  <a:lnTo>
                    <a:pt x="526" y="170"/>
                  </a:lnTo>
                  <a:lnTo>
                    <a:pt x="17" y="0"/>
                  </a:lnTo>
                  <a:lnTo>
                    <a:pt x="0" y="52"/>
                  </a:lnTo>
                  <a:lnTo>
                    <a:pt x="526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273"/>
            <p:cNvSpPr>
              <a:spLocks noChangeAspect="1"/>
            </p:cNvSpPr>
            <p:nvPr/>
          </p:nvSpPr>
          <p:spPr bwMode="auto">
            <a:xfrm>
              <a:off x="2420" y="2774"/>
              <a:ext cx="522" cy="241"/>
            </a:xfrm>
            <a:custGeom>
              <a:avLst/>
              <a:gdLst>
                <a:gd name="T0" fmla="*/ 522 w 522"/>
                <a:gd name="T1" fmla="*/ 175 h 241"/>
                <a:gd name="T2" fmla="*/ 13 w 522"/>
                <a:gd name="T3" fmla="*/ 0 h 241"/>
                <a:gd name="T4" fmla="*/ 0 w 522"/>
                <a:gd name="T5" fmla="*/ 52 h 241"/>
                <a:gd name="T6" fmla="*/ 522 w 522"/>
                <a:gd name="T7" fmla="*/ 241 h 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2"/>
                <a:gd name="T13" fmla="*/ 0 h 241"/>
                <a:gd name="T14" fmla="*/ 522 w 522"/>
                <a:gd name="T15" fmla="*/ 241 h 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2" h="241">
                  <a:moveTo>
                    <a:pt x="522" y="175"/>
                  </a:moveTo>
                  <a:lnTo>
                    <a:pt x="13" y="0"/>
                  </a:lnTo>
                  <a:lnTo>
                    <a:pt x="0" y="52"/>
                  </a:lnTo>
                  <a:lnTo>
                    <a:pt x="522" y="2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274"/>
            <p:cNvSpPr>
              <a:spLocks noChangeAspect="1"/>
            </p:cNvSpPr>
            <p:nvPr/>
          </p:nvSpPr>
          <p:spPr bwMode="auto">
            <a:xfrm>
              <a:off x="2287" y="3157"/>
              <a:ext cx="655" cy="316"/>
            </a:xfrm>
            <a:custGeom>
              <a:avLst/>
              <a:gdLst>
                <a:gd name="T0" fmla="*/ 655 w 655"/>
                <a:gd name="T1" fmla="*/ 316 h 316"/>
                <a:gd name="T2" fmla="*/ 655 w 655"/>
                <a:gd name="T3" fmla="*/ 316 h 316"/>
                <a:gd name="T4" fmla="*/ 655 w 655"/>
                <a:gd name="T5" fmla="*/ 241 h 316"/>
                <a:gd name="T6" fmla="*/ 13 w 655"/>
                <a:gd name="T7" fmla="*/ 0 h 316"/>
                <a:gd name="T8" fmla="*/ 0 w 655"/>
                <a:gd name="T9" fmla="*/ 56 h 316"/>
                <a:gd name="T10" fmla="*/ 655 w 655"/>
                <a:gd name="T11" fmla="*/ 316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316"/>
                <a:gd name="T20" fmla="*/ 655 w 655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316">
                  <a:moveTo>
                    <a:pt x="655" y="316"/>
                  </a:moveTo>
                  <a:lnTo>
                    <a:pt x="655" y="316"/>
                  </a:lnTo>
                  <a:lnTo>
                    <a:pt x="655" y="241"/>
                  </a:lnTo>
                  <a:lnTo>
                    <a:pt x="13" y="0"/>
                  </a:lnTo>
                  <a:lnTo>
                    <a:pt x="0" y="56"/>
                  </a:lnTo>
                  <a:lnTo>
                    <a:pt x="655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275"/>
            <p:cNvSpPr>
              <a:spLocks noChangeAspect="1"/>
            </p:cNvSpPr>
            <p:nvPr/>
          </p:nvSpPr>
          <p:spPr bwMode="auto">
            <a:xfrm>
              <a:off x="2287" y="3157"/>
              <a:ext cx="655" cy="316"/>
            </a:xfrm>
            <a:custGeom>
              <a:avLst/>
              <a:gdLst>
                <a:gd name="T0" fmla="*/ 655 w 655"/>
                <a:gd name="T1" fmla="*/ 241 h 316"/>
                <a:gd name="T2" fmla="*/ 13 w 655"/>
                <a:gd name="T3" fmla="*/ 0 h 316"/>
                <a:gd name="T4" fmla="*/ 0 w 655"/>
                <a:gd name="T5" fmla="*/ 56 h 316"/>
                <a:gd name="T6" fmla="*/ 655 w 655"/>
                <a:gd name="T7" fmla="*/ 316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5"/>
                <a:gd name="T13" fmla="*/ 0 h 316"/>
                <a:gd name="T14" fmla="*/ 655 w 655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5" h="316">
                  <a:moveTo>
                    <a:pt x="655" y="241"/>
                  </a:moveTo>
                  <a:lnTo>
                    <a:pt x="13" y="0"/>
                  </a:lnTo>
                  <a:lnTo>
                    <a:pt x="0" y="56"/>
                  </a:lnTo>
                  <a:lnTo>
                    <a:pt x="655" y="3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276"/>
            <p:cNvSpPr>
              <a:spLocks noChangeAspect="1"/>
            </p:cNvSpPr>
            <p:nvPr/>
          </p:nvSpPr>
          <p:spPr bwMode="auto">
            <a:xfrm>
              <a:off x="2433" y="2627"/>
              <a:ext cx="509" cy="142"/>
            </a:xfrm>
            <a:custGeom>
              <a:avLst/>
              <a:gdLst>
                <a:gd name="T0" fmla="*/ 0 w 509"/>
                <a:gd name="T1" fmla="*/ 142 h 142"/>
                <a:gd name="T2" fmla="*/ 0 w 509"/>
                <a:gd name="T3" fmla="*/ 142 h 142"/>
                <a:gd name="T4" fmla="*/ 13 w 509"/>
                <a:gd name="T5" fmla="*/ 109 h 142"/>
                <a:gd name="T6" fmla="*/ 509 w 509"/>
                <a:gd name="T7" fmla="*/ 0 h 142"/>
                <a:gd name="T8" fmla="*/ 509 w 509"/>
                <a:gd name="T9" fmla="*/ 43 h 142"/>
                <a:gd name="T10" fmla="*/ 0 w 509"/>
                <a:gd name="T11" fmla="*/ 142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9"/>
                <a:gd name="T19" fmla="*/ 0 h 142"/>
                <a:gd name="T20" fmla="*/ 509 w 509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9" h="142">
                  <a:moveTo>
                    <a:pt x="0" y="142"/>
                  </a:moveTo>
                  <a:lnTo>
                    <a:pt x="0" y="142"/>
                  </a:lnTo>
                  <a:lnTo>
                    <a:pt x="13" y="109"/>
                  </a:lnTo>
                  <a:lnTo>
                    <a:pt x="509" y="0"/>
                  </a:lnTo>
                  <a:lnTo>
                    <a:pt x="509" y="43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277"/>
            <p:cNvSpPr>
              <a:spLocks noChangeAspect="1"/>
            </p:cNvSpPr>
            <p:nvPr/>
          </p:nvSpPr>
          <p:spPr bwMode="auto">
            <a:xfrm>
              <a:off x="2437" y="2632"/>
              <a:ext cx="505" cy="142"/>
            </a:xfrm>
            <a:custGeom>
              <a:avLst/>
              <a:gdLst>
                <a:gd name="T0" fmla="*/ 9 w 505"/>
                <a:gd name="T1" fmla="*/ 104 h 142"/>
                <a:gd name="T2" fmla="*/ 505 w 505"/>
                <a:gd name="T3" fmla="*/ 0 h 142"/>
                <a:gd name="T4" fmla="*/ 505 w 505"/>
                <a:gd name="T5" fmla="*/ 38 h 142"/>
                <a:gd name="T6" fmla="*/ 0 w 505"/>
                <a:gd name="T7" fmla="*/ 142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5"/>
                <a:gd name="T13" fmla="*/ 0 h 142"/>
                <a:gd name="T14" fmla="*/ 505 w 505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5" h="142">
                  <a:moveTo>
                    <a:pt x="9" y="104"/>
                  </a:moveTo>
                  <a:lnTo>
                    <a:pt x="505" y="0"/>
                  </a:lnTo>
                  <a:lnTo>
                    <a:pt x="505" y="38"/>
                  </a:lnTo>
                  <a:lnTo>
                    <a:pt x="0" y="1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278"/>
            <p:cNvSpPr>
              <a:spLocks noChangeAspect="1"/>
            </p:cNvSpPr>
            <p:nvPr/>
          </p:nvSpPr>
          <p:spPr bwMode="auto">
            <a:xfrm>
              <a:off x="2527" y="2476"/>
              <a:ext cx="415" cy="468"/>
            </a:xfrm>
            <a:custGeom>
              <a:avLst/>
              <a:gdLst>
                <a:gd name="T0" fmla="*/ 0 w 415"/>
                <a:gd name="T1" fmla="*/ 33 h 468"/>
                <a:gd name="T2" fmla="*/ 0 w 415"/>
                <a:gd name="T3" fmla="*/ 33 h 468"/>
                <a:gd name="T4" fmla="*/ 9 w 415"/>
                <a:gd name="T5" fmla="*/ 0 h 468"/>
                <a:gd name="T6" fmla="*/ 415 w 415"/>
                <a:gd name="T7" fmla="*/ 416 h 468"/>
                <a:gd name="T8" fmla="*/ 415 w 415"/>
                <a:gd name="T9" fmla="*/ 468 h 468"/>
                <a:gd name="T10" fmla="*/ 0 w 415"/>
                <a:gd name="T11" fmla="*/ 33 h 4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5"/>
                <a:gd name="T19" fmla="*/ 0 h 468"/>
                <a:gd name="T20" fmla="*/ 415 w 415"/>
                <a:gd name="T21" fmla="*/ 468 h 4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5" h="468">
                  <a:moveTo>
                    <a:pt x="0" y="33"/>
                  </a:moveTo>
                  <a:lnTo>
                    <a:pt x="0" y="33"/>
                  </a:lnTo>
                  <a:lnTo>
                    <a:pt x="9" y="0"/>
                  </a:lnTo>
                  <a:lnTo>
                    <a:pt x="415" y="416"/>
                  </a:lnTo>
                  <a:lnTo>
                    <a:pt x="415" y="46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279"/>
            <p:cNvSpPr>
              <a:spLocks noChangeAspect="1"/>
            </p:cNvSpPr>
            <p:nvPr/>
          </p:nvSpPr>
          <p:spPr bwMode="auto">
            <a:xfrm>
              <a:off x="2527" y="2476"/>
              <a:ext cx="415" cy="468"/>
            </a:xfrm>
            <a:custGeom>
              <a:avLst/>
              <a:gdLst>
                <a:gd name="T0" fmla="*/ 9 w 415"/>
                <a:gd name="T1" fmla="*/ 0 h 468"/>
                <a:gd name="T2" fmla="*/ 415 w 415"/>
                <a:gd name="T3" fmla="*/ 416 h 468"/>
                <a:gd name="T4" fmla="*/ 415 w 415"/>
                <a:gd name="T5" fmla="*/ 468 h 468"/>
                <a:gd name="T6" fmla="*/ 0 w 415"/>
                <a:gd name="T7" fmla="*/ 33 h 4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468"/>
                <a:gd name="T14" fmla="*/ 415 w 415"/>
                <a:gd name="T15" fmla="*/ 468 h 4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468">
                  <a:moveTo>
                    <a:pt x="9" y="0"/>
                  </a:moveTo>
                  <a:lnTo>
                    <a:pt x="415" y="416"/>
                  </a:lnTo>
                  <a:lnTo>
                    <a:pt x="415" y="468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280"/>
            <p:cNvSpPr>
              <a:spLocks noChangeAspect="1"/>
            </p:cNvSpPr>
            <p:nvPr/>
          </p:nvSpPr>
          <p:spPr bwMode="auto">
            <a:xfrm>
              <a:off x="2557" y="2311"/>
              <a:ext cx="385" cy="113"/>
            </a:xfrm>
            <a:custGeom>
              <a:avLst/>
              <a:gdLst>
                <a:gd name="T0" fmla="*/ 0 w 385"/>
                <a:gd name="T1" fmla="*/ 113 h 113"/>
                <a:gd name="T2" fmla="*/ 0 w 385"/>
                <a:gd name="T3" fmla="*/ 113 h 113"/>
                <a:gd name="T4" fmla="*/ 13 w 385"/>
                <a:gd name="T5" fmla="*/ 75 h 113"/>
                <a:gd name="T6" fmla="*/ 385 w 385"/>
                <a:gd name="T7" fmla="*/ 0 h 113"/>
                <a:gd name="T8" fmla="*/ 385 w 385"/>
                <a:gd name="T9" fmla="*/ 28 h 113"/>
                <a:gd name="T10" fmla="*/ 0 w 385"/>
                <a:gd name="T11" fmla="*/ 11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113"/>
                <a:gd name="T20" fmla="*/ 385 w 385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113">
                  <a:moveTo>
                    <a:pt x="0" y="113"/>
                  </a:moveTo>
                  <a:lnTo>
                    <a:pt x="0" y="113"/>
                  </a:lnTo>
                  <a:lnTo>
                    <a:pt x="13" y="75"/>
                  </a:lnTo>
                  <a:lnTo>
                    <a:pt x="385" y="0"/>
                  </a:lnTo>
                  <a:lnTo>
                    <a:pt x="385" y="28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281"/>
            <p:cNvSpPr>
              <a:spLocks noChangeAspect="1"/>
            </p:cNvSpPr>
            <p:nvPr/>
          </p:nvSpPr>
          <p:spPr bwMode="auto">
            <a:xfrm>
              <a:off x="2557" y="2311"/>
              <a:ext cx="385" cy="113"/>
            </a:xfrm>
            <a:custGeom>
              <a:avLst/>
              <a:gdLst>
                <a:gd name="T0" fmla="*/ 13 w 385"/>
                <a:gd name="T1" fmla="*/ 75 h 113"/>
                <a:gd name="T2" fmla="*/ 385 w 385"/>
                <a:gd name="T3" fmla="*/ 0 h 113"/>
                <a:gd name="T4" fmla="*/ 385 w 385"/>
                <a:gd name="T5" fmla="*/ 28 h 113"/>
                <a:gd name="T6" fmla="*/ 0 w 385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5"/>
                <a:gd name="T13" fmla="*/ 0 h 113"/>
                <a:gd name="T14" fmla="*/ 385 w 385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5" h="113">
                  <a:moveTo>
                    <a:pt x="13" y="75"/>
                  </a:moveTo>
                  <a:lnTo>
                    <a:pt x="385" y="0"/>
                  </a:lnTo>
                  <a:lnTo>
                    <a:pt x="385" y="28"/>
                  </a:lnTo>
                  <a:lnTo>
                    <a:pt x="0" y="1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282"/>
            <p:cNvSpPr>
              <a:spLocks noChangeAspect="1"/>
            </p:cNvSpPr>
            <p:nvPr/>
          </p:nvSpPr>
          <p:spPr bwMode="auto">
            <a:xfrm>
              <a:off x="2621" y="2207"/>
              <a:ext cx="321" cy="354"/>
            </a:xfrm>
            <a:custGeom>
              <a:avLst/>
              <a:gdLst>
                <a:gd name="T0" fmla="*/ 0 w 321"/>
                <a:gd name="T1" fmla="*/ 28 h 354"/>
                <a:gd name="T2" fmla="*/ 0 w 321"/>
                <a:gd name="T3" fmla="*/ 28 h 354"/>
                <a:gd name="T4" fmla="*/ 13 w 321"/>
                <a:gd name="T5" fmla="*/ 0 h 354"/>
                <a:gd name="T6" fmla="*/ 321 w 321"/>
                <a:gd name="T7" fmla="*/ 312 h 354"/>
                <a:gd name="T8" fmla="*/ 321 w 321"/>
                <a:gd name="T9" fmla="*/ 354 h 354"/>
                <a:gd name="T10" fmla="*/ 0 w 321"/>
                <a:gd name="T11" fmla="*/ 28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354"/>
                <a:gd name="T20" fmla="*/ 321 w 321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354">
                  <a:moveTo>
                    <a:pt x="0" y="28"/>
                  </a:moveTo>
                  <a:lnTo>
                    <a:pt x="0" y="28"/>
                  </a:lnTo>
                  <a:lnTo>
                    <a:pt x="13" y="0"/>
                  </a:lnTo>
                  <a:lnTo>
                    <a:pt x="321" y="312"/>
                  </a:lnTo>
                  <a:lnTo>
                    <a:pt x="321" y="35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283"/>
            <p:cNvSpPr>
              <a:spLocks noChangeAspect="1"/>
            </p:cNvSpPr>
            <p:nvPr/>
          </p:nvSpPr>
          <p:spPr bwMode="auto">
            <a:xfrm>
              <a:off x="2621" y="2207"/>
              <a:ext cx="321" cy="354"/>
            </a:xfrm>
            <a:custGeom>
              <a:avLst/>
              <a:gdLst>
                <a:gd name="T0" fmla="*/ 13 w 321"/>
                <a:gd name="T1" fmla="*/ 0 h 354"/>
                <a:gd name="T2" fmla="*/ 321 w 321"/>
                <a:gd name="T3" fmla="*/ 312 h 354"/>
                <a:gd name="T4" fmla="*/ 321 w 321"/>
                <a:gd name="T5" fmla="*/ 354 h 354"/>
                <a:gd name="T6" fmla="*/ 0 w 321"/>
                <a:gd name="T7" fmla="*/ 28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354"/>
                <a:gd name="T14" fmla="*/ 321 w 321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354">
                  <a:moveTo>
                    <a:pt x="13" y="0"/>
                  </a:moveTo>
                  <a:lnTo>
                    <a:pt x="321" y="312"/>
                  </a:lnTo>
                  <a:lnTo>
                    <a:pt x="321" y="354"/>
                  </a:lnTo>
                  <a:lnTo>
                    <a:pt x="0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284"/>
            <p:cNvSpPr>
              <a:spLocks noChangeAspect="1"/>
            </p:cNvSpPr>
            <p:nvPr/>
          </p:nvSpPr>
          <p:spPr bwMode="auto">
            <a:xfrm>
              <a:off x="2155" y="1843"/>
              <a:ext cx="847" cy="1876"/>
            </a:xfrm>
            <a:custGeom>
              <a:avLst/>
              <a:gdLst>
                <a:gd name="T0" fmla="*/ 847 w 847"/>
                <a:gd name="T1" fmla="*/ 1876 h 1876"/>
                <a:gd name="T2" fmla="*/ 787 w 847"/>
                <a:gd name="T3" fmla="*/ 1853 h 1876"/>
                <a:gd name="T4" fmla="*/ 787 w 847"/>
                <a:gd name="T5" fmla="*/ 1630 h 1876"/>
                <a:gd name="T6" fmla="*/ 132 w 847"/>
                <a:gd name="T7" fmla="*/ 1370 h 1876"/>
                <a:gd name="T8" fmla="*/ 51 w 847"/>
                <a:gd name="T9" fmla="*/ 1593 h 1876"/>
                <a:gd name="T10" fmla="*/ 0 w 847"/>
                <a:gd name="T11" fmla="*/ 1574 h 1876"/>
                <a:gd name="T12" fmla="*/ 483 w 847"/>
                <a:gd name="T13" fmla="*/ 104 h 1876"/>
                <a:gd name="T14" fmla="*/ 483 w 847"/>
                <a:gd name="T15" fmla="*/ 0 h 18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7"/>
                <a:gd name="T25" fmla="*/ 0 h 1876"/>
                <a:gd name="T26" fmla="*/ 847 w 847"/>
                <a:gd name="T27" fmla="*/ 1876 h 18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7" h="1876">
                  <a:moveTo>
                    <a:pt x="847" y="1876"/>
                  </a:moveTo>
                  <a:lnTo>
                    <a:pt x="787" y="1853"/>
                  </a:lnTo>
                  <a:lnTo>
                    <a:pt x="787" y="1630"/>
                  </a:lnTo>
                  <a:lnTo>
                    <a:pt x="132" y="1370"/>
                  </a:lnTo>
                  <a:lnTo>
                    <a:pt x="51" y="1593"/>
                  </a:lnTo>
                  <a:lnTo>
                    <a:pt x="0" y="1574"/>
                  </a:lnTo>
                  <a:lnTo>
                    <a:pt x="483" y="104"/>
                  </a:lnTo>
                  <a:lnTo>
                    <a:pt x="483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Line 285"/>
            <p:cNvSpPr>
              <a:spLocks noChangeAspect="1" noChangeShapeType="1"/>
            </p:cNvSpPr>
            <p:nvPr/>
          </p:nvSpPr>
          <p:spPr bwMode="auto">
            <a:xfrm>
              <a:off x="2420" y="2826"/>
              <a:ext cx="522" cy="18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Line 286"/>
            <p:cNvSpPr>
              <a:spLocks noChangeAspect="1" noChangeShapeType="1"/>
            </p:cNvSpPr>
            <p:nvPr/>
          </p:nvSpPr>
          <p:spPr bwMode="auto">
            <a:xfrm flipH="1" flipV="1">
              <a:off x="2536" y="2476"/>
              <a:ext cx="406" cy="15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Line 287"/>
            <p:cNvSpPr>
              <a:spLocks noChangeAspect="1" noChangeShapeType="1"/>
            </p:cNvSpPr>
            <p:nvPr/>
          </p:nvSpPr>
          <p:spPr bwMode="auto">
            <a:xfrm flipH="1" flipV="1">
              <a:off x="2634" y="2207"/>
              <a:ext cx="308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Line 288"/>
            <p:cNvSpPr>
              <a:spLocks noChangeAspect="1" noChangeShapeType="1"/>
            </p:cNvSpPr>
            <p:nvPr/>
          </p:nvSpPr>
          <p:spPr bwMode="auto">
            <a:xfrm flipH="1" flipV="1">
              <a:off x="2638" y="1947"/>
              <a:ext cx="364" cy="14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289"/>
            <p:cNvSpPr>
              <a:spLocks noChangeAspect="1"/>
            </p:cNvSpPr>
            <p:nvPr/>
          </p:nvSpPr>
          <p:spPr bwMode="auto">
            <a:xfrm>
              <a:off x="3002" y="2065"/>
              <a:ext cx="64" cy="1654"/>
            </a:xfrm>
            <a:custGeom>
              <a:avLst/>
              <a:gdLst>
                <a:gd name="T0" fmla="*/ 64 w 64"/>
                <a:gd name="T1" fmla="*/ 1631 h 1654"/>
                <a:gd name="T2" fmla="*/ 64 w 64"/>
                <a:gd name="T3" fmla="*/ 1631 h 1654"/>
                <a:gd name="T4" fmla="*/ 64 w 64"/>
                <a:gd name="T5" fmla="*/ 0 h 1654"/>
                <a:gd name="T6" fmla="*/ 0 w 64"/>
                <a:gd name="T7" fmla="*/ 23 h 1654"/>
                <a:gd name="T8" fmla="*/ 0 w 64"/>
                <a:gd name="T9" fmla="*/ 1654 h 1654"/>
                <a:gd name="T10" fmla="*/ 64 w 64"/>
                <a:gd name="T11" fmla="*/ 1631 h 1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54"/>
                <a:gd name="T20" fmla="*/ 64 w 64"/>
                <a:gd name="T21" fmla="*/ 1654 h 1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54">
                  <a:moveTo>
                    <a:pt x="64" y="1631"/>
                  </a:moveTo>
                  <a:lnTo>
                    <a:pt x="64" y="1631"/>
                  </a:lnTo>
                  <a:lnTo>
                    <a:pt x="64" y="0"/>
                  </a:lnTo>
                  <a:lnTo>
                    <a:pt x="0" y="23"/>
                  </a:lnTo>
                  <a:lnTo>
                    <a:pt x="0" y="1654"/>
                  </a:lnTo>
                  <a:lnTo>
                    <a:pt x="64" y="163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290"/>
            <p:cNvSpPr>
              <a:spLocks noChangeAspect="1"/>
            </p:cNvSpPr>
            <p:nvPr/>
          </p:nvSpPr>
          <p:spPr bwMode="auto">
            <a:xfrm>
              <a:off x="3002" y="2065"/>
              <a:ext cx="64" cy="1654"/>
            </a:xfrm>
            <a:custGeom>
              <a:avLst/>
              <a:gdLst>
                <a:gd name="T0" fmla="*/ 64 w 64"/>
                <a:gd name="T1" fmla="*/ 0 h 1654"/>
                <a:gd name="T2" fmla="*/ 0 w 64"/>
                <a:gd name="T3" fmla="*/ 23 h 1654"/>
                <a:gd name="T4" fmla="*/ 0 w 64"/>
                <a:gd name="T5" fmla="*/ 1654 h 1654"/>
                <a:gd name="T6" fmla="*/ 64 w 64"/>
                <a:gd name="T7" fmla="*/ 1631 h 16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654"/>
                <a:gd name="T14" fmla="*/ 64 w 64"/>
                <a:gd name="T15" fmla="*/ 1654 h 16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654">
                  <a:moveTo>
                    <a:pt x="64" y="0"/>
                  </a:moveTo>
                  <a:lnTo>
                    <a:pt x="0" y="23"/>
                  </a:lnTo>
                  <a:lnTo>
                    <a:pt x="0" y="1654"/>
                  </a:lnTo>
                  <a:lnTo>
                    <a:pt x="64" y="16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291"/>
            <p:cNvSpPr>
              <a:spLocks noChangeAspect="1"/>
            </p:cNvSpPr>
            <p:nvPr/>
          </p:nvSpPr>
          <p:spPr bwMode="auto">
            <a:xfrm>
              <a:off x="3297" y="1947"/>
              <a:ext cx="552" cy="1489"/>
            </a:xfrm>
            <a:custGeom>
              <a:avLst/>
              <a:gdLst>
                <a:gd name="T0" fmla="*/ 552 w 552"/>
                <a:gd name="T1" fmla="*/ 1470 h 1489"/>
                <a:gd name="T2" fmla="*/ 552 w 552"/>
                <a:gd name="T3" fmla="*/ 1470 h 1489"/>
                <a:gd name="T4" fmla="*/ 64 w 552"/>
                <a:gd name="T5" fmla="*/ 0 h 1489"/>
                <a:gd name="T6" fmla="*/ 0 w 552"/>
                <a:gd name="T7" fmla="*/ 28 h 1489"/>
                <a:gd name="T8" fmla="*/ 501 w 552"/>
                <a:gd name="T9" fmla="*/ 1489 h 1489"/>
                <a:gd name="T10" fmla="*/ 552 w 552"/>
                <a:gd name="T11" fmla="*/ 1470 h 1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2"/>
                <a:gd name="T19" fmla="*/ 0 h 1489"/>
                <a:gd name="T20" fmla="*/ 552 w 552"/>
                <a:gd name="T21" fmla="*/ 1489 h 14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2" h="1489">
                  <a:moveTo>
                    <a:pt x="552" y="1470"/>
                  </a:moveTo>
                  <a:lnTo>
                    <a:pt x="552" y="1470"/>
                  </a:lnTo>
                  <a:lnTo>
                    <a:pt x="64" y="0"/>
                  </a:lnTo>
                  <a:lnTo>
                    <a:pt x="0" y="28"/>
                  </a:lnTo>
                  <a:lnTo>
                    <a:pt x="501" y="1489"/>
                  </a:lnTo>
                  <a:lnTo>
                    <a:pt x="552" y="147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292"/>
            <p:cNvSpPr>
              <a:spLocks noChangeAspect="1"/>
            </p:cNvSpPr>
            <p:nvPr/>
          </p:nvSpPr>
          <p:spPr bwMode="auto">
            <a:xfrm>
              <a:off x="3297" y="1947"/>
              <a:ext cx="552" cy="1489"/>
            </a:xfrm>
            <a:custGeom>
              <a:avLst/>
              <a:gdLst>
                <a:gd name="T0" fmla="*/ 64 w 552"/>
                <a:gd name="T1" fmla="*/ 0 h 1489"/>
                <a:gd name="T2" fmla="*/ 0 w 552"/>
                <a:gd name="T3" fmla="*/ 28 h 1489"/>
                <a:gd name="T4" fmla="*/ 501 w 552"/>
                <a:gd name="T5" fmla="*/ 1489 h 1489"/>
                <a:gd name="T6" fmla="*/ 552 w 552"/>
                <a:gd name="T7" fmla="*/ 1470 h 14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1489"/>
                <a:gd name="T14" fmla="*/ 552 w 552"/>
                <a:gd name="T15" fmla="*/ 1489 h 14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1489">
                  <a:moveTo>
                    <a:pt x="64" y="0"/>
                  </a:moveTo>
                  <a:lnTo>
                    <a:pt x="0" y="28"/>
                  </a:lnTo>
                  <a:lnTo>
                    <a:pt x="501" y="1489"/>
                  </a:lnTo>
                  <a:lnTo>
                    <a:pt x="552" y="14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293"/>
            <p:cNvSpPr>
              <a:spLocks noChangeAspect="1"/>
            </p:cNvSpPr>
            <p:nvPr/>
          </p:nvSpPr>
          <p:spPr bwMode="auto">
            <a:xfrm>
              <a:off x="3002" y="1843"/>
              <a:ext cx="363" cy="245"/>
            </a:xfrm>
            <a:custGeom>
              <a:avLst/>
              <a:gdLst>
                <a:gd name="T0" fmla="*/ 363 w 363"/>
                <a:gd name="T1" fmla="*/ 104 h 245"/>
                <a:gd name="T2" fmla="*/ 363 w 363"/>
                <a:gd name="T3" fmla="*/ 104 h 245"/>
                <a:gd name="T4" fmla="*/ 363 w 363"/>
                <a:gd name="T5" fmla="*/ 0 h 245"/>
                <a:gd name="T6" fmla="*/ 0 w 363"/>
                <a:gd name="T7" fmla="*/ 122 h 245"/>
                <a:gd name="T8" fmla="*/ 0 w 363"/>
                <a:gd name="T9" fmla="*/ 245 h 245"/>
                <a:gd name="T10" fmla="*/ 363 w 363"/>
                <a:gd name="T11" fmla="*/ 104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245"/>
                <a:gd name="T20" fmla="*/ 363 w 363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245">
                  <a:moveTo>
                    <a:pt x="363" y="104"/>
                  </a:moveTo>
                  <a:lnTo>
                    <a:pt x="363" y="104"/>
                  </a:lnTo>
                  <a:lnTo>
                    <a:pt x="363" y="0"/>
                  </a:lnTo>
                  <a:lnTo>
                    <a:pt x="0" y="122"/>
                  </a:lnTo>
                  <a:lnTo>
                    <a:pt x="0" y="245"/>
                  </a:lnTo>
                  <a:lnTo>
                    <a:pt x="363" y="10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294"/>
            <p:cNvSpPr>
              <a:spLocks noChangeAspect="1"/>
            </p:cNvSpPr>
            <p:nvPr/>
          </p:nvSpPr>
          <p:spPr bwMode="auto">
            <a:xfrm>
              <a:off x="3002" y="1847"/>
              <a:ext cx="363" cy="241"/>
            </a:xfrm>
            <a:custGeom>
              <a:avLst/>
              <a:gdLst>
                <a:gd name="T0" fmla="*/ 363 w 363"/>
                <a:gd name="T1" fmla="*/ 0 h 241"/>
                <a:gd name="T2" fmla="*/ 0 w 363"/>
                <a:gd name="T3" fmla="*/ 118 h 241"/>
                <a:gd name="T4" fmla="*/ 0 w 363"/>
                <a:gd name="T5" fmla="*/ 241 h 241"/>
                <a:gd name="T6" fmla="*/ 363 w 363"/>
                <a:gd name="T7" fmla="*/ 100 h 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41"/>
                <a:gd name="T14" fmla="*/ 363 w 363"/>
                <a:gd name="T15" fmla="*/ 241 h 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41">
                  <a:moveTo>
                    <a:pt x="363" y="0"/>
                  </a:moveTo>
                  <a:lnTo>
                    <a:pt x="0" y="118"/>
                  </a:lnTo>
                  <a:lnTo>
                    <a:pt x="0" y="241"/>
                  </a:lnTo>
                  <a:lnTo>
                    <a:pt x="363" y="10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295"/>
            <p:cNvSpPr>
              <a:spLocks noChangeAspect="1"/>
            </p:cNvSpPr>
            <p:nvPr/>
          </p:nvSpPr>
          <p:spPr bwMode="auto">
            <a:xfrm>
              <a:off x="3066" y="2065"/>
              <a:ext cx="291" cy="90"/>
            </a:xfrm>
            <a:custGeom>
              <a:avLst/>
              <a:gdLst>
                <a:gd name="T0" fmla="*/ 291 w 291"/>
                <a:gd name="T1" fmla="*/ 90 h 90"/>
                <a:gd name="T2" fmla="*/ 291 w 291"/>
                <a:gd name="T3" fmla="*/ 90 h 90"/>
                <a:gd name="T4" fmla="*/ 282 w 291"/>
                <a:gd name="T5" fmla="*/ 52 h 90"/>
                <a:gd name="T6" fmla="*/ 0 w 291"/>
                <a:gd name="T7" fmla="*/ 0 h 90"/>
                <a:gd name="T8" fmla="*/ 0 w 291"/>
                <a:gd name="T9" fmla="*/ 28 h 90"/>
                <a:gd name="T10" fmla="*/ 291 w 291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1"/>
                <a:gd name="T19" fmla="*/ 0 h 90"/>
                <a:gd name="T20" fmla="*/ 291 w 291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1" h="90">
                  <a:moveTo>
                    <a:pt x="291" y="90"/>
                  </a:moveTo>
                  <a:lnTo>
                    <a:pt x="291" y="90"/>
                  </a:lnTo>
                  <a:lnTo>
                    <a:pt x="282" y="52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91" y="9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296"/>
            <p:cNvSpPr>
              <a:spLocks noChangeAspect="1"/>
            </p:cNvSpPr>
            <p:nvPr/>
          </p:nvSpPr>
          <p:spPr bwMode="auto">
            <a:xfrm>
              <a:off x="3066" y="2065"/>
              <a:ext cx="291" cy="90"/>
            </a:xfrm>
            <a:custGeom>
              <a:avLst/>
              <a:gdLst>
                <a:gd name="T0" fmla="*/ 282 w 291"/>
                <a:gd name="T1" fmla="*/ 52 h 90"/>
                <a:gd name="T2" fmla="*/ 0 w 291"/>
                <a:gd name="T3" fmla="*/ 0 h 90"/>
                <a:gd name="T4" fmla="*/ 0 w 291"/>
                <a:gd name="T5" fmla="*/ 28 h 90"/>
                <a:gd name="T6" fmla="*/ 291 w 291"/>
                <a:gd name="T7" fmla="*/ 9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1"/>
                <a:gd name="T13" fmla="*/ 0 h 90"/>
                <a:gd name="T14" fmla="*/ 291 w 291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1" h="90">
                  <a:moveTo>
                    <a:pt x="282" y="52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91" y="9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297"/>
            <p:cNvSpPr>
              <a:spLocks noChangeAspect="1"/>
            </p:cNvSpPr>
            <p:nvPr/>
          </p:nvSpPr>
          <p:spPr bwMode="auto">
            <a:xfrm>
              <a:off x="3066" y="1980"/>
              <a:ext cx="244" cy="279"/>
            </a:xfrm>
            <a:custGeom>
              <a:avLst/>
              <a:gdLst>
                <a:gd name="T0" fmla="*/ 244 w 244"/>
                <a:gd name="T1" fmla="*/ 33 h 279"/>
                <a:gd name="T2" fmla="*/ 244 w 244"/>
                <a:gd name="T3" fmla="*/ 33 h 279"/>
                <a:gd name="T4" fmla="*/ 231 w 244"/>
                <a:gd name="T5" fmla="*/ 0 h 279"/>
                <a:gd name="T6" fmla="*/ 0 w 244"/>
                <a:gd name="T7" fmla="*/ 236 h 279"/>
                <a:gd name="T8" fmla="*/ 0 w 244"/>
                <a:gd name="T9" fmla="*/ 279 h 279"/>
                <a:gd name="T10" fmla="*/ 244 w 244"/>
                <a:gd name="T11" fmla="*/ 33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279"/>
                <a:gd name="T20" fmla="*/ 244 w 244"/>
                <a:gd name="T21" fmla="*/ 279 h 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279">
                  <a:moveTo>
                    <a:pt x="244" y="33"/>
                  </a:moveTo>
                  <a:lnTo>
                    <a:pt x="244" y="33"/>
                  </a:lnTo>
                  <a:lnTo>
                    <a:pt x="231" y="0"/>
                  </a:lnTo>
                  <a:lnTo>
                    <a:pt x="0" y="236"/>
                  </a:lnTo>
                  <a:lnTo>
                    <a:pt x="0" y="279"/>
                  </a:lnTo>
                  <a:lnTo>
                    <a:pt x="244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298"/>
            <p:cNvSpPr>
              <a:spLocks noChangeAspect="1"/>
            </p:cNvSpPr>
            <p:nvPr/>
          </p:nvSpPr>
          <p:spPr bwMode="auto">
            <a:xfrm>
              <a:off x="3066" y="1980"/>
              <a:ext cx="244" cy="279"/>
            </a:xfrm>
            <a:custGeom>
              <a:avLst/>
              <a:gdLst>
                <a:gd name="T0" fmla="*/ 231 w 244"/>
                <a:gd name="T1" fmla="*/ 0 h 279"/>
                <a:gd name="T2" fmla="*/ 0 w 244"/>
                <a:gd name="T3" fmla="*/ 236 h 279"/>
                <a:gd name="T4" fmla="*/ 0 w 244"/>
                <a:gd name="T5" fmla="*/ 279 h 279"/>
                <a:gd name="T6" fmla="*/ 244 w 244"/>
                <a:gd name="T7" fmla="*/ 33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279"/>
                <a:gd name="T14" fmla="*/ 244 w 244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279">
                  <a:moveTo>
                    <a:pt x="231" y="0"/>
                  </a:moveTo>
                  <a:lnTo>
                    <a:pt x="0" y="236"/>
                  </a:lnTo>
                  <a:lnTo>
                    <a:pt x="0" y="279"/>
                  </a:lnTo>
                  <a:lnTo>
                    <a:pt x="244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299"/>
            <p:cNvSpPr>
              <a:spLocks noChangeAspect="1"/>
            </p:cNvSpPr>
            <p:nvPr/>
          </p:nvSpPr>
          <p:spPr bwMode="auto">
            <a:xfrm>
              <a:off x="3066" y="2155"/>
              <a:ext cx="304" cy="151"/>
            </a:xfrm>
            <a:custGeom>
              <a:avLst/>
              <a:gdLst>
                <a:gd name="T0" fmla="*/ 0 w 304"/>
                <a:gd name="T1" fmla="*/ 151 h 151"/>
                <a:gd name="T2" fmla="*/ 0 w 304"/>
                <a:gd name="T3" fmla="*/ 151 h 151"/>
                <a:gd name="T4" fmla="*/ 0 w 304"/>
                <a:gd name="T5" fmla="*/ 99 h 151"/>
                <a:gd name="T6" fmla="*/ 291 w 304"/>
                <a:gd name="T7" fmla="*/ 0 h 151"/>
                <a:gd name="T8" fmla="*/ 304 w 304"/>
                <a:gd name="T9" fmla="*/ 47 h 151"/>
                <a:gd name="T10" fmla="*/ 0 w 30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4"/>
                <a:gd name="T19" fmla="*/ 0 h 151"/>
                <a:gd name="T20" fmla="*/ 304 w 30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4" h="151">
                  <a:moveTo>
                    <a:pt x="0" y="151"/>
                  </a:moveTo>
                  <a:lnTo>
                    <a:pt x="0" y="151"/>
                  </a:lnTo>
                  <a:lnTo>
                    <a:pt x="0" y="99"/>
                  </a:lnTo>
                  <a:lnTo>
                    <a:pt x="291" y="0"/>
                  </a:lnTo>
                  <a:lnTo>
                    <a:pt x="304" y="4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300"/>
            <p:cNvSpPr>
              <a:spLocks noChangeAspect="1"/>
            </p:cNvSpPr>
            <p:nvPr/>
          </p:nvSpPr>
          <p:spPr bwMode="auto">
            <a:xfrm>
              <a:off x="3066" y="2155"/>
              <a:ext cx="308" cy="156"/>
            </a:xfrm>
            <a:custGeom>
              <a:avLst/>
              <a:gdLst>
                <a:gd name="T0" fmla="*/ 0 w 308"/>
                <a:gd name="T1" fmla="*/ 99 h 156"/>
                <a:gd name="T2" fmla="*/ 291 w 308"/>
                <a:gd name="T3" fmla="*/ 0 h 156"/>
                <a:gd name="T4" fmla="*/ 308 w 308"/>
                <a:gd name="T5" fmla="*/ 47 h 156"/>
                <a:gd name="T6" fmla="*/ 0 w 308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156"/>
                <a:gd name="T14" fmla="*/ 308 w 3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156">
                  <a:moveTo>
                    <a:pt x="0" y="99"/>
                  </a:moveTo>
                  <a:lnTo>
                    <a:pt x="291" y="0"/>
                  </a:lnTo>
                  <a:lnTo>
                    <a:pt x="308" y="47"/>
                  </a:lnTo>
                  <a:lnTo>
                    <a:pt x="0" y="15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301"/>
            <p:cNvSpPr>
              <a:spLocks noChangeAspect="1"/>
            </p:cNvSpPr>
            <p:nvPr/>
          </p:nvSpPr>
          <p:spPr bwMode="auto">
            <a:xfrm>
              <a:off x="3066" y="3015"/>
              <a:ext cx="633" cy="137"/>
            </a:xfrm>
            <a:custGeom>
              <a:avLst/>
              <a:gdLst>
                <a:gd name="T0" fmla="*/ 633 w 633"/>
                <a:gd name="T1" fmla="*/ 137 h 137"/>
                <a:gd name="T2" fmla="*/ 633 w 633"/>
                <a:gd name="T3" fmla="*/ 137 h 137"/>
                <a:gd name="T4" fmla="*/ 620 w 633"/>
                <a:gd name="T5" fmla="*/ 104 h 137"/>
                <a:gd name="T6" fmla="*/ 0 w 633"/>
                <a:gd name="T7" fmla="*/ 0 h 137"/>
                <a:gd name="T8" fmla="*/ 0 w 633"/>
                <a:gd name="T9" fmla="*/ 38 h 137"/>
                <a:gd name="T10" fmla="*/ 633 w 633"/>
                <a:gd name="T11" fmla="*/ 137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137"/>
                <a:gd name="T20" fmla="*/ 633 w 633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137">
                  <a:moveTo>
                    <a:pt x="633" y="137"/>
                  </a:moveTo>
                  <a:lnTo>
                    <a:pt x="633" y="137"/>
                  </a:lnTo>
                  <a:lnTo>
                    <a:pt x="620" y="10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633" y="13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302"/>
            <p:cNvSpPr>
              <a:spLocks noChangeAspect="1"/>
            </p:cNvSpPr>
            <p:nvPr/>
          </p:nvSpPr>
          <p:spPr bwMode="auto">
            <a:xfrm>
              <a:off x="3066" y="3015"/>
              <a:ext cx="633" cy="137"/>
            </a:xfrm>
            <a:custGeom>
              <a:avLst/>
              <a:gdLst>
                <a:gd name="T0" fmla="*/ 620 w 633"/>
                <a:gd name="T1" fmla="*/ 104 h 137"/>
                <a:gd name="T2" fmla="*/ 0 w 633"/>
                <a:gd name="T3" fmla="*/ 0 h 137"/>
                <a:gd name="T4" fmla="*/ 0 w 633"/>
                <a:gd name="T5" fmla="*/ 38 h 137"/>
                <a:gd name="T6" fmla="*/ 633 w 633"/>
                <a:gd name="T7" fmla="*/ 137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3"/>
                <a:gd name="T13" fmla="*/ 0 h 137"/>
                <a:gd name="T14" fmla="*/ 633 w 633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3" h="137">
                  <a:moveTo>
                    <a:pt x="620" y="104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633" y="1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303"/>
            <p:cNvSpPr>
              <a:spLocks noChangeAspect="1"/>
            </p:cNvSpPr>
            <p:nvPr/>
          </p:nvSpPr>
          <p:spPr bwMode="auto">
            <a:xfrm>
              <a:off x="3066" y="2826"/>
              <a:ext cx="535" cy="577"/>
            </a:xfrm>
            <a:custGeom>
              <a:avLst/>
              <a:gdLst>
                <a:gd name="T0" fmla="*/ 535 w 535"/>
                <a:gd name="T1" fmla="*/ 33 h 577"/>
                <a:gd name="T2" fmla="*/ 535 w 535"/>
                <a:gd name="T3" fmla="*/ 33 h 577"/>
                <a:gd name="T4" fmla="*/ 522 w 535"/>
                <a:gd name="T5" fmla="*/ 0 h 577"/>
                <a:gd name="T6" fmla="*/ 0 w 535"/>
                <a:gd name="T7" fmla="*/ 525 h 577"/>
                <a:gd name="T8" fmla="*/ 0 w 535"/>
                <a:gd name="T9" fmla="*/ 577 h 577"/>
                <a:gd name="T10" fmla="*/ 535 w 535"/>
                <a:gd name="T11" fmla="*/ 33 h 5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577"/>
                <a:gd name="T20" fmla="*/ 535 w 535"/>
                <a:gd name="T21" fmla="*/ 577 h 5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577">
                  <a:moveTo>
                    <a:pt x="535" y="33"/>
                  </a:moveTo>
                  <a:lnTo>
                    <a:pt x="535" y="33"/>
                  </a:lnTo>
                  <a:lnTo>
                    <a:pt x="522" y="0"/>
                  </a:lnTo>
                  <a:lnTo>
                    <a:pt x="0" y="525"/>
                  </a:lnTo>
                  <a:lnTo>
                    <a:pt x="0" y="577"/>
                  </a:lnTo>
                  <a:lnTo>
                    <a:pt x="535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304"/>
            <p:cNvSpPr>
              <a:spLocks noChangeAspect="1"/>
            </p:cNvSpPr>
            <p:nvPr/>
          </p:nvSpPr>
          <p:spPr bwMode="auto">
            <a:xfrm>
              <a:off x="3066" y="2826"/>
              <a:ext cx="535" cy="577"/>
            </a:xfrm>
            <a:custGeom>
              <a:avLst/>
              <a:gdLst>
                <a:gd name="T0" fmla="*/ 522 w 535"/>
                <a:gd name="T1" fmla="*/ 0 h 577"/>
                <a:gd name="T2" fmla="*/ 0 w 535"/>
                <a:gd name="T3" fmla="*/ 525 h 577"/>
                <a:gd name="T4" fmla="*/ 0 w 535"/>
                <a:gd name="T5" fmla="*/ 577 h 577"/>
                <a:gd name="T6" fmla="*/ 535 w 535"/>
                <a:gd name="T7" fmla="*/ 33 h 5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5"/>
                <a:gd name="T13" fmla="*/ 0 h 577"/>
                <a:gd name="T14" fmla="*/ 535 w 535"/>
                <a:gd name="T15" fmla="*/ 577 h 5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5" h="577">
                  <a:moveTo>
                    <a:pt x="522" y="0"/>
                  </a:moveTo>
                  <a:lnTo>
                    <a:pt x="0" y="525"/>
                  </a:lnTo>
                  <a:lnTo>
                    <a:pt x="0" y="577"/>
                  </a:lnTo>
                  <a:lnTo>
                    <a:pt x="535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305"/>
            <p:cNvSpPr>
              <a:spLocks noChangeAspect="1"/>
            </p:cNvSpPr>
            <p:nvPr/>
          </p:nvSpPr>
          <p:spPr bwMode="auto">
            <a:xfrm>
              <a:off x="3066" y="2424"/>
              <a:ext cx="402" cy="203"/>
            </a:xfrm>
            <a:custGeom>
              <a:avLst/>
              <a:gdLst>
                <a:gd name="T0" fmla="*/ 0 w 402"/>
                <a:gd name="T1" fmla="*/ 203 h 203"/>
                <a:gd name="T2" fmla="*/ 0 w 402"/>
                <a:gd name="T3" fmla="*/ 203 h 203"/>
                <a:gd name="T4" fmla="*/ 0 w 402"/>
                <a:gd name="T5" fmla="*/ 142 h 203"/>
                <a:gd name="T6" fmla="*/ 389 w 402"/>
                <a:gd name="T7" fmla="*/ 0 h 203"/>
                <a:gd name="T8" fmla="*/ 402 w 402"/>
                <a:gd name="T9" fmla="*/ 52 h 203"/>
                <a:gd name="T10" fmla="*/ 0 w 402"/>
                <a:gd name="T11" fmla="*/ 203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2"/>
                <a:gd name="T19" fmla="*/ 0 h 203"/>
                <a:gd name="T20" fmla="*/ 402 w 402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2" h="203">
                  <a:moveTo>
                    <a:pt x="0" y="203"/>
                  </a:moveTo>
                  <a:lnTo>
                    <a:pt x="0" y="203"/>
                  </a:lnTo>
                  <a:lnTo>
                    <a:pt x="0" y="142"/>
                  </a:lnTo>
                  <a:lnTo>
                    <a:pt x="389" y="0"/>
                  </a:lnTo>
                  <a:lnTo>
                    <a:pt x="402" y="52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306"/>
            <p:cNvSpPr>
              <a:spLocks noChangeAspect="1"/>
            </p:cNvSpPr>
            <p:nvPr/>
          </p:nvSpPr>
          <p:spPr bwMode="auto">
            <a:xfrm>
              <a:off x="3066" y="2424"/>
              <a:ext cx="402" cy="203"/>
            </a:xfrm>
            <a:custGeom>
              <a:avLst/>
              <a:gdLst>
                <a:gd name="T0" fmla="*/ 0 w 402"/>
                <a:gd name="T1" fmla="*/ 142 h 203"/>
                <a:gd name="T2" fmla="*/ 389 w 402"/>
                <a:gd name="T3" fmla="*/ 0 h 203"/>
                <a:gd name="T4" fmla="*/ 402 w 402"/>
                <a:gd name="T5" fmla="*/ 52 h 203"/>
                <a:gd name="T6" fmla="*/ 0 w 402"/>
                <a:gd name="T7" fmla="*/ 203 h 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2"/>
                <a:gd name="T13" fmla="*/ 0 h 203"/>
                <a:gd name="T14" fmla="*/ 402 w 402"/>
                <a:gd name="T15" fmla="*/ 203 h 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2" h="203">
                  <a:moveTo>
                    <a:pt x="0" y="142"/>
                  </a:moveTo>
                  <a:lnTo>
                    <a:pt x="389" y="0"/>
                  </a:lnTo>
                  <a:lnTo>
                    <a:pt x="402" y="52"/>
                  </a:lnTo>
                  <a:lnTo>
                    <a:pt x="0" y="2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307"/>
            <p:cNvSpPr>
              <a:spLocks noChangeAspect="1"/>
            </p:cNvSpPr>
            <p:nvPr/>
          </p:nvSpPr>
          <p:spPr bwMode="auto">
            <a:xfrm>
              <a:off x="3066" y="2774"/>
              <a:ext cx="522" cy="241"/>
            </a:xfrm>
            <a:custGeom>
              <a:avLst/>
              <a:gdLst>
                <a:gd name="T0" fmla="*/ 0 w 522"/>
                <a:gd name="T1" fmla="*/ 241 h 241"/>
                <a:gd name="T2" fmla="*/ 0 w 522"/>
                <a:gd name="T3" fmla="*/ 241 h 241"/>
                <a:gd name="T4" fmla="*/ 0 w 522"/>
                <a:gd name="T5" fmla="*/ 170 h 241"/>
                <a:gd name="T6" fmla="*/ 505 w 522"/>
                <a:gd name="T7" fmla="*/ 0 h 241"/>
                <a:gd name="T8" fmla="*/ 522 w 522"/>
                <a:gd name="T9" fmla="*/ 52 h 241"/>
                <a:gd name="T10" fmla="*/ 0 w 522"/>
                <a:gd name="T11" fmla="*/ 241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2"/>
                <a:gd name="T19" fmla="*/ 0 h 241"/>
                <a:gd name="T20" fmla="*/ 522 w 522"/>
                <a:gd name="T21" fmla="*/ 241 h 2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2" h="241">
                  <a:moveTo>
                    <a:pt x="0" y="241"/>
                  </a:moveTo>
                  <a:lnTo>
                    <a:pt x="0" y="241"/>
                  </a:lnTo>
                  <a:lnTo>
                    <a:pt x="0" y="170"/>
                  </a:lnTo>
                  <a:lnTo>
                    <a:pt x="505" y="0"/>
                  </a:lnTo>
                  <a:lnTo>
                    <a:pt x="522" y="5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308"/>
            <p:cNvSpPr>
              <a:spLocks noChangeAspect="1"/>
            </p:cNvSpPr>
            <p:nvPr/>
          </p:nvSpPr>
          <p:spPr bwMode="auto">
            <a:xfrm>
              <a:off x="3066" y="2774"/>
              <a:ext cx="522" cy="241"/>
            </a:xfrm>
            <a:custGeom>
              <a:avLst/>
              <a:gdLst>
                <a:gd name="T0" fmla="*/ 0 w 522"/>
                <a:gd name="T1" fmla="*/ 175 h 241"/>
                <a:gd name="T2" fmla="*/ 505 w 522"/>
                <a:gd name="T3" fmla="*/ 0 h 241"/>
                <a:gd name="T4" fmla="*/ 522 w 522"/>
                <a:gd name="T5" fmla="*/ 52 h 241"/>
                <a:gd name="T6" fmla="*/ 0 w 522"/>
                <a:gd name="T7" fmla="*/ 241 h 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2"/>
                <a:gd name="T13" fmla="*/ 0 h 241"/>
                <a:gd name="T14" fmla="*/ 522 w 522"/>
                <a:gd name="T15" fmla="*/ 241 h 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2" h="241">
                  <a:moveTo>
                    <a:pt x="0" y="175"/>
                  </a:moveTo>
                  <a:lnTo>
                    <a:pt x="505" y="0"/>
                  </a:lnTo>
                  <a:lnTo>
                    <a:pt x="522" y="52"/>
                  </a:lnTo>
                  <a:lnTo>
                    <a:pt x="0" y="2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309"/>
            <p:cNvSpPr>
              <a:spLocks noChangeAspect="1"/>
            </p:cNvSpPr>
            <p:nvPr/>
          </p:nvSpPr>
          <p:spPr bwMode="auto">
            <a:xfrm>
              <a:off x="3066" y="3157"/>
              <a:ext cx="655" cy="316"/>
            </a:xfrm>
            <a:custGeom>
              <a:avLst/>
              <a:gdLst>
                <a:gd name="T0" fmla="*/ 0 w 655"/>
                <a:gd name="T1" fmla="*/ 316 h 316"/>
                <a:gd name="T2" fmla="*/ 0 w 655"/>
                <a:gd name="T3" fmla="*/ 316 h 316"/>
                <a:gd name="T4" fmla="*/ 0 w 655"/>
                <a:gd name="T5" fmla="*/ 241 h 316"/>
                <a:gd name="T6" fmla="*/ 637 w 655"/>
                <a:gd name="T7" fmla="*/ 0 h 316"/>
                <a:gd name="T8" fmla="*/ 655 w 655"/>
                <a:gd name="T9" fmla="*/ 56 h 316"/>
                <a:gd name="T10" fmla="*/ 0 w 655"/>
                <a:gd name="T11" fmla="*/ 316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316"/>
                <a:gd name="T20" fmla="*/ 655 w 655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316">
                  <a:moveTo>
                    <a:pt x="0" y="316"/>
                  </a:moveTo>
                  <a:lnTo>
                    <a:pt x="0" y="316"/>
                  </a:lnTo>
                  <a:lnTo>
                    <a:pt x="0" y="241"/>
                  </a:lnTo>
                  <a:lnTo>
                    <a:pt x="637" y="0"/>
                  </a:lnTo>
                  <a:lnTo>
                    <a:pt x="655" y="5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310"/>
            <p:cNvSpPr>
              <a:spLocks noChangeAspect="1"/>
            </p:cNvSpPr>
            <p:nvPr/>
          </p:nvSpPr>
          <p:spPr bwMode="auto">
            <a:xfrm>
              <a:off x="3066" y="3157"/>
              <a:ext cx="655" cy="316"/>
            </a:xfrm>
            <a:custGeom>
              <a:avLst/>
              <a:gdLst>
                <a:gd name="T0" fmla="*/ 0 w 655"/>
                <a:gd name="T1" fmla="*/ 241 h 316"/>
                <a:gd name="T2" fmla="*/ 637 w 655"/>
                <a:gd name="T3" fmla="*/ 0 h 316"/>
                <a:gd name="T4" fmla="*/ 655 w 655"/>
                <a:gd name="T5" fmla="*/ 56 h 316"/>
                <a:gd name="T6" fmla="*/ 0 w 655"/>
                <a:gd name="T7" fmla="*/ 316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5"/>
                <a:gd name="T13" fmla="*/ 0 h 316"/>
                <a:gd name="T14" fmla="*/ 655 w 655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5" h="316">
                  <a:moveTo>
                    <a:pt x="0" y="241"/>
                  </a:moveTo>
                  <a:lnTo>
                    <a:pt x="637" y="0"/>
                  </a:lnTo>
                  <a:lnTo>
                    <a:pt x="655" y="56"/>
                  </a:lnTo>
                  <a:lnTo>
                    <a:pt x="0" y="3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311"/>
            <p:cNvSpPr>
              <a:spLocks noChangeAspect="1"/>
            </p:cNvSpPr>
            <p:nvPr/>
          </p:nvSpPr>
          <p:spPr bwMode="auto">
            <a:xfrm>
              <a:off x="3066" y="2627"/>
              <a:ext cx="505" cy="142"/>
            </a:xfrm>
            <a:custGeom>
              <a:avLst/>
              <a:gdLst>
                <a:gd name="T0" fmla="*/ 505 w 505"/>
                <a:gd name="T1" fmla="*/ 142 h 142"/>
                <a:gd name="T2" fmla="*/ 505 w 505"/>
                <a:gd name="T3" fmla="*/ 142 h 142"/>
                <a:gd name="T4" fmla="*/ 492 w 505"/>
                <a:gd name="T5" fmla="*/ 109 h 142"/>
                <a:gd name="T6" fmla="*/ 0 w 505"/>
                <a:gd name="T7" fmla="*/ 0 h 142"/>
                <a:gd name="T8" fmla="*/ 0 w 505"/>
                <a:gd name="T9" fmla="*/ 43 h 142"/>
                <a:gd name="T10" fmla="*/ 505 w 505"/>
                <a:gd name="T11" fmla="*/ 142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142"/>
                <a:gd name="T20" fmla="*/ 505 w 505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142">
                  <a:moveTo>
                    <a:pt x="505" y="142"/>
                  </a:moveTo>
                  <a:lnTo>
                    <a:pt x="505" y="142"/>
                  </a:lnTo>
                  <a:lnTo>
                    <a:pt x="492" y="109"/>
                  </a:lnTo>
                  <a:lnTo>
                    <a:pt x="0" y="0"/>
                  </a:lnTo>
                  <a:lnTo>
                    <a:pt x="0" y="43"/>
                  </a:lnTo>
                  <a:lnTo>
                    <a:pt x="505" y="14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312"/>
            <p:cNvSpPr>
              <a:spLocks noChangeAspect="1"/>
            </p:cNvSpPr>
            <p:nvPr/>
          </p:nvSpPr>
          <p:spPr bwMode="auto">
            <a:xfrm>
              <a:off x="3066" y="2632"/>
              <a:ext cx="505" cy="142"/>
            </a:xfrm>
            <a:custGeom>
              <a:avLst/>
              <a:gdLst>
                <a:gd name="T0" fmla="*/ 492 w 505"/>
                <a:gd name="T1" fmla="*/ 104 h 142"/>
                <a:gd name="T2" fmla="*/ 0 w 505"/>
                <a:gd name="T3" fmla="*/ 0 h 142"/>
                <a:gd name="T4" fmla="*/ 0 w 505"/>
                <a:gd name="T5" fmla="*/ 38 h 142"/>
                <a:gd name="T6" fmla="*/ 505 w 505"/>
                <a:gd name="T7" fmla="*/ 142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5"/>
                <a:gd name="T13" fmla="*/ 0 h 142"/>
                <a:gd name="T14" fmla="*/ 505 w 505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5" h="142">
                  <a:moveTo>
                    <a:pt x="492" y="104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05" y="1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313"/>
            <p:cNvSpPr>
              <a:spLocks noChangeAspect="1"/>
            </p:cNvSpPr>
            <p:nvPr/>
          </p:nvSpPr>
          <p:spPr bwMode="auto">
            <a:xfrm>
              <a:off x="3066" y="2476"/>
              <a:ext cx="415" cy="468"/>
            </a:xfrm>
            <a:custGeom>
              <a:avLst/>
              <a:gdLst>
                <a:gd name="T0" fmla="*/ 415 w 415"/>
                <a:gd name="T1" fmla="*/ 33 h 468"/>
                <a:gd name="T2" fmla="*/ 415 w 415"/>
                <a:gd name="T3" fmla="*/ 33 h 468"/>
                <a:gd name="T4" fmla="*/ 406 w 415"/>
                <a:gd name="T5" fmla="*/ 0 h 468"/>
                <a:gd name="T6" fmla="*/ 0 w 415"/>
                <a:gd name="T7" fmla="*/ 416 h 468"/>
                <a:gd name="T8" fmla="*/ 0 w 415"/>
                <a:gd name="T9" fmla="*/ 468 h 468"/>
                <a:gd name="T10" fmla="*/ 415 w 415"/>
                <a:gd name="T11" fmla="*/ 33 h 4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5"/>
                <a:gd name="T19" fmla="*/ 0 h 468"/>
                <a:gd name="T20" fmla="*/ 415 w 415"/>
                <a:gd name="T21" fmla="*/ 468 h 4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5" h="468">
                  <a:moveTo>
                    <a:pt x="415" y="33"/>
                  </a:moveTo>
                  <a:lnTo>
                    <a:pt x="415" y="33"/>
                  </a:lnTo>
                  <a:lnTo>
                    <a:pt x="406" y="0"/>
                  </a:lnTo>
                  <a:lnTo>
                    <a:pt x="0" y="416"/>
                  </a:lnTo>
                  <a:lnTo>
                    <a:pt x="0" y="468"/>
                  </a:lnTo>
                  <a:lnTo>
                    <a:pt x="415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314"/>
            <p:cNvSpPr>
              <a:spLocks noChangeAspect="1"/>
            </p:cNvSpPr>
            <p:nvPr/>
          </p:nvSpPr>
          <p:spPr bwMode="auto">
            <a:xfrm>
              <a:off x="3066" y="2476"/>
              <a:ext cx="415" cy="468"/>
            </a:xfrm>
            <a:custGeom>
              <a:avLst/>
              <a:gdLst>
                <a:gd name="T0" fmla="*/ 406 w 415"/>
                <a:gd name="T1" fmla="*/ 0 h 468"/>
                <a:gd name="T2" fmla="*/ 0 w 415"/>
                <a:gd name="T3" fmla="*/ 416 h 468"/>
                <a:gd name="T4" fmla="*/ 0 w 415"/>
                <a:gd name="T5" fmla="*/ 468 h 468"/>
                <a:gd name="T6" fmla="*/ 415 w 415"/>
                <a:gd name="T7" fmla="*/ 33 h 4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5"/>
                <a:gd name="T13" fmla="*/ 0 h 468"/>
                <a:gd name="T14" fmla="*/ 415 w 415"/>
                <a:gd name="T15" fmla="*/ 468 h 4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5" h="468">
                  <a:moveTo>
                    <a:pt x="406" y="0"/>
                  </a:moveTo>
                  <a:lnTo>
                    <a:pt x="0" y="416"/>
                  </a:lnTo>
                  <a:lnTo>
                    <a:pt x="0" y="468"/>
                  </a:lnTo>
                  <a:lnTo>
                    <a:pt x="415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315"/>
            <p:cNvSpPr>
              <a:spLocks noChangeAspect="1"/>
            </p:cNvSpPr>
            <p:nvPr/>
          </p:nvSpPr>
          <p:spPr bwMode="auto">
            <a:xfrm>
              <a:off x="3066" y="2311"/>
              <a:ext cx="381" cy="113"/>
            </a:xfrm>
            <a:custGeom>
              <a:avLst/>
              <a:gdLst>
                <a:gd name="T0" fmla="*/ 381 w 381"/>
                <a:gd name="T1" fmla="*/ 113 h 113"/>
                <a:gd name="T2" fmla="*/ 381 w 381"/>
                <a:gd name="T3" fmla="*/ 113 h 113"/>
                <a:gd name="T4" fmla="*/ 372 w 381"/>
                <a:gd name="T5" fmla="*/ 75 h 113"/>
                <a:gd name="T6" fmla="*/ 0 w 381"/>
                <a:gd name="T7" fmla="*/ 0 h 113"/>
                <a:gd name="T8" fmla="*/ 0 w 381"/>
                <a:gd name="T9" fmla="*/ 28 h 113"/>
                <a:gd name="T10" fmla="*/ 381 w 381"/>
                <a:gd name="T11" fmla="*/ 11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"/>
                <a:gd name="T19" fmla="*/ 0 h 113"/>
                <a:gd name="T20" fmla="*/ 381 w 381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" h="113">
                  <a:moveTo>
                    <a:pt x="381" y="113"/>
                  </a:moveTo>
                  <a:lnTo>
                    <a:pt x="381" y="113"/>
                  </a:lnTo>
                  <a:lnTo>
                    <a:pt x="372" y="75"/>
                  </a:lnTo>
                  <a:lnTo>
                    <a:pt x="0" y="0"/>
                  </a:lnTo>
                  <a:lnTo>
                    <a:pt x="0" y="28"/>
                  </a:lnTo>
                  <a:lnTo>
                    <a:pt x="381" y="1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316"/>
            <p:cNvSpPr>
              <a:spLocks noChangeAspect="1"/>
            </p:cNvSpPr>
            <p:nvPr/>
          </p:nvSpPr>
          <p:spPr bwMode="auto">
            <a:xfrm>
              <a:off x="3066" y="2311"/>
              <a:ext cx="381" cy="113"/>
            </a:xfrm>
            <a:custGeom>
              <a:avLst/>
              <a:gdLst>
                <a:gd name="T0" fmla="*/ 372 w 381"/>
                <a:gd name="T1" fmla="*/ 75 h 113"/>
                <a:gd name="T2" fmla="*/ 0 w 381"/>
                <a:gd name="T3" fmla="*/ 0 h 113"/>
                <a:gd name="T4" fmla="*/ 0 w 381"/>
                <a:gd name="T5" fmla="*/ 28 h 113"/>
                <a:gd name="T6" fmla="*/ 381 w 381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1"/>
                <a:gd name="T13" fmla="*/ 0 h 113"/>
                <a:gd name="T14" fmla="*/ 381 w 381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1" h="113">
                  <a:moveTo>
                    <a:pt x="372" y="75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81" y="1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317"/>
            <p:cNvSpPr>
              <a:spLocks noChangeAspect="1"/>
            </p:cNvSpPr>
            <p:nvPr/>
          </p:nvSpPr>
          <p:spPr bwMode="auto">
            <a:xfrm>
              <a:off x="3066" y="2207"/>
              <a:ext cx="317" cy="354"/>
            </a:xfrm>
            <a:custGeom>
              <a:avLst/>
              <a:gdLst>
                <a:gd name="T0" fmla="*/ 317 w 317"/>
                <a:gd name="T1" fmla="*/ 28 h 354"/>
                <a:gd name="T2" fmla="*/ 317 w 317"/>
                <a:gd name="T3" fmla="*/ 28 h 354"/>
                <a:gd name="T4" fmla="*/ 308 w 317"/>
                <a:gd name="T5" fmla="*/ 0 h 354"/>
                <a:gd name="T6" fmla="*/ 0 w 317"/>
                <a:gd name="T7" fmla="*/ 312 h 354"/>
                <a:gd name="T8" fmla="*/ 0 w 317"/>
                <a:gd name="T9" fmla="*/ 354 h 354"/>
                <a:gd name="T10" fmla="*/ 317 w 317"/>
                <a:gd name="T11" fmla="*/ 28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354"/>
                <a:gd name="T20" fmla="*/ 317 w 317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354">
                  <a:moveTo>
                    <a:pt x="317" y="28"/>
                  </a:moveTo>
                  <a:lnTo>
                    <a:pt x="317" y="28"/>
                  </a:lnTo>
                  <a:lnTo>
                    <a:pt x="308" y="0"/>
                  </a:lnTo>
                  <a:lnTo>
                    <a:pt x="0" y="312"/>
                  </a:lnTo>
                  <a:lnTo>
                    <a:pt x="0" y="354"/>
                  </a:lnTo>
                  <a:lnTo>
                    <a:pt x="317" y="2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318"/>
            <p:cNvSpPr>
              <a:spLocks noChangeAspect="1"/>
            </p:cNvSpPr>
            <p:nvPr/>
          </p:nvSpPr>
          <p:spPr bwMode="auto">
            <a:xfrm>
              <a:off x="3066" y="2207"/>
              <a:ext cx="317" cy="354"/>
            </a:xfrm>
            <a:custGeom>
              <a:avLst/>
              <a:gdLst>
                <a:gd name="T0" fmla="*/ 308 w 317"/>
                <a:gd name="T1" fmla="*/ 0 h 354"/>
                <a:gd name="T2" fmla="*/ 0 w 317"/>
                <a:gd name="T3" fmla="*/ 312 h 354"/>
                <a:gd name="T4" fmla="*/ 0 w 317"/>
                <a:gd name="T5" fmla="*/ 354 h 354"/>
                <a:gd name="T6" fmla="*/ 317 w 317"/>
                <a:gd name="T7" fmla="*/ 28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"/>
                <a:gd name="T13" fmla="*/ 0 h 354"/>
                <a:gd name="T14" fmla="*/ 317 w 317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" h="354">
                  <a:moveTo>
                    <a:pt x="308" y="0"/>
                  </a:moveTo>
                  <a:lnTo>
                    <a:pt x="0" y="312"/>
                  </a:lnTo>
                  <a:lnTo>
                    <a:pt x="0" y="354"/>
                  </a:lnTo>
                  <a:lnTo>
                    <a:pt x="317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319"/>
            <p:cNvSpPr>
              <a:spLocks noChangeAspect="1"/>
            </p:cNvSpPr>
            <p:nvPr/>
          </p:nvSpPr>
          <p:spPr bwMode="auto">
            <a:xfrm>
              <a:off x="3002" y="1767"/>
              <a:ext cx="847" cy="1952"/>
            </a:xfrm>
            <a:custGeom>
              <a:avLst/>
              <a:gdLst>
                <a:gd name="T0" fmla="*/ 0 w 847"/>
                <a:gd name="T1" fmla="*/ 1952 h 1952"/>
                <a:gd name="T2" fmla="*/ 64 w 847"/>
                <a:gd name="T3" fmla="*/ 1929 h 1952"/>
                <a:gd name="T4" fmla="*/ 64 w 847"/>
                <a:gd name="T5" fmla="*/ 1706 h 1952"/>
                <a:gd name="T6" fmla="*/ 719 w 847"/>
                <a:gd name="T7" fmla="*/ 1446 h 1952"/>
                <a:gd name="T8" fmla="*/ 796 w 847"/>
                <a:gd name="T9" fmla="*/ 1669 h 1952"/>
                <a:gd name="T10" fmla="*/ 847 w 847"/>
                <a:gd name="T11" fmla="*/ 1650 h 1952"/>
                <a:gd name="T12" fmla="*/ 363 w 847"/>
                <a:gd name="T13" fmla="*/ 180 h 1952"/>
                <a:gd name="T14" fmla="*/ 363 w 847"/>
                <a:gd name="T15" fmla="*/ 76 h 1952"/>
                <a:gd name="T16" fmla="*/ 107 w 847"/>
                <a:gd name="T17" fmla="*/ 0 h 19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7"/>
                <a:gd name="T28" fmla="*/ 0 h 1952"/>
                <a:gd name="T29" fmla="*/ 847 w 847"/>
                <a:gd name="T30" fmla="*/ 1952 h 19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7" h="1952">
                  <a:moveTo>
                    <a:pt x="0" y="1952"/>
                  </a:moveTo>
                  <a:lnTo>
                    <a:pt x="64" y="1929"/>
                  </a:lnTo>
                  <a:lnTo>
                    <a:pt x="64" y="1706"/>
                  </a:lnTo>
                  <a:lnTo>
                    <a:pt x="719" y="1446"/>
                  </a:lnTo>
                  <a:lnTo>
                    <a:pt x="796" y="1669"/>
                  </a:lnTo>
                  <a:lnTo>
                    <a:pt x="847" y="1650"/>
                  </a:lnTo>
                  <a:lnTo>
                    <a:pt x="363" y="180"/>
                  </a:lnTo>
                  <a:lnTo>
                    <a:pt x="363" y="76"/>
                  </a:lnTo>
                  <a:lnTo>
                    <a:pt x="107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Line 320"/>
            <p:cNvSpPr>
              <a:spLocks noChangeAspect="1" noChangeShapeType="1"/>
            </p:cNvSpPr>
            <p:nvPr/>
          </p:nvSpPr>
          <p:spPr bwMode="auto">
            <a:xfrm flipH="1">
              <a:off x="3066" y="2826"/>
              <a:ext cx="522" cy="18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Line 321"/>
            <p:cNvSpPr>
              <a:spLocks noChangeAspect="1" noChangeShapeType="1"/>
            </p:cNvSpPr>
            <p:nvPr/>
          </p:nvSpPr>
          <p:spPr bwMode="auto">
            <a:xfrm flipV="1">
              <a:off x="3066" y="2476"/>
              <a:ext cx="406" cy="15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Line 322"/>
            <p:cNvSpPr>
              <a:spLocks noChangeAspect="1" noChangeShapeType="1"/>
            </p:cNvSpPr>
            <p:nvPr/>
          </p:nvSpPr>
          <p:spPr bwMode="auto">
            <a:xfrm flipV="1">
              <a:off x="3066" y="2207"/>
              <a:ext cx="308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323"/>
            <p:cNvSpPr>
              <a:spLocks noChangeAspect="1"/>
            </p:cNvSpPr>
            <p:nvPr/>
          </p:nvSpPr>
          <p:spPr bwMode="auto">
            <a:xfrm>
              <a:off x="2993" y="1937"/>
              <a:ext cx="364" cy="142"/>
            </a:xfrm>
            <a:custGeom>
              <a:avLst/>
              <a:gdLst>
                <a:gd name="T0" fmla="*/ 0 w 364"/>
                <a:gd name="T1" fmla="*/ 142 h 142"/>
                <a:gd name="T2" fmla="*/ 0 w 364"/>
                <a:gd name="T3" fmla="*/ 142 h 142"/>
                <a:gd name="T4" fmla="*/ 364 w 364"/>
                <a:gd name="T5" fmla="*/ 0 h 142"/>
                <a:gd name="T6" fmla="*/ 0 w 364"/>
                <a:gd name="T7" fmla="*/ 142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"/>
                <a:gd name="T13" fmla="*/ 0 h 142"/>
                <a:gd name="T14" fmla="*/ 364 w 364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" h="142">
                  <a:moveTo>
                    <a:pt x="0" y="142"/>
                  </a:moveTo>
                  <a:lnTo>
                    <a:pt x="0" y="142"/>
                  </a:lnTo>
                  <a:lnTo>
                    <a:pt x="364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Line 324"/>
            <p:cNvSpPr>
              <a:spLocks noChangeAspect="1" noChangeShapeType="1"/>
            </p:cNvSpPr>
            <p:nvPr/>
          </p:nvSpPr>
          <p:spPr bwMode="auto">
            <a:xfrm flipH="1">
              <a:off x="3002" y="1947"/>
              <a:ext cx="363" cy="14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325"/>
            <p:cNvSpPr>
              <a:spLocks noChangeAspect="1"/>
            </p:cNvSpPr>
            <p:nvPr/>
          </p:nvSpPr>
          <p:spPr bwMode="auto">
            <a:xfrm>
              <a:off x="2976" y="1649"/>
              <a:ext cx="206" cy="208"/>
            </a:xfrm>
            <a:custGeom>
              <a:avLst/>
              <a:gdLst>
                <a:gd name="T0" fmla="*/ 0 w 206"/>
                <a:gd name="T1" fmla="*/ 208 h 208"/>
                <a:gd name="T2" fmla="*/ 0 w 206"/>
                <a:gd name="T3" fmla="*/ 208 h 208"/>
                <a:gd name="T4" fmla="*/ 206 w 206"/>
                <a:gd name="T5" fmla="*/ 132 h 208"/>
                <a:gd name="T6" fmla="*/ 206 w 206"/>
                <a:gd name="T7" fmla="*/ 0 h 208"/>
                <a:gd name="T8" fmla="*/ 0 w 206"/>
                <a:gd name="T9" fmla="*/ 208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8"/>
                <a:gd name="T17" fmla="*/ 206 w 206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8">
                  <a:moveTo>
                    <a:pt x="0" y="208"/>
                  </a:moveTo>
                  <a:lnTo>
                    <a:pt x="0" y="208"/>
                  </a:lnTo>
                  <a:lnTo>
                    <a:pt x="206" y="132"/>
                  </a:lnTo>
                  <a:lnTo>
                    <a:pt x="206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326"/>
            <p:cNvSpPr>
              <a:spLocks noChangeAspect="1"/>
            </p:cNvSpPr>
            <p:nvPr/>
          </p:nvSpPr>
          <p:spPr bwMode="auto">
            <a:xfrm>
              <a:off x="2985" y="1658"/>
              <a:ext cx="205" cy="208"/>
            </a:xfrm>
            <a:custGeom>
              <a:avLst/>
              <a:gdLst>
                <a:gd name="T0" fmla="*/ 205 w 205"/>
                <a:gd name="T1" fmla="*/ 133 h 208"/>
                <a:gd name="T2" fmla="*/ 205 w 205"/>
                <a:gd name="T3" fmla="*/ 0 h 208"/>
                <a:gd name="T4" fmla="*/ 0 w 205"/>
                <a:gd name="T5" fmla="*/ 208 h 208"/>
                <a:gd name="T6" fmla="*/ 0 60000 65536"/>
                <a:gd name="T7" fmla="*/ 0 60000 65536"/>
                <a:gd name="T8" fmla="*/ 0 60000 65536"/>
                <a:gd name="T9" fmla="*/ 0 w 205"/>
                <a:gd name="T10" fmla="*/ 0 h 208"/>
                <a:gd name="T11" fmla="*/ 205 w 205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" h="208">
                  <a:moveTo>
                    <a:pt x="205" y="133"/>
                  </a:moveTo>
                  <a:lnTo>
                    <a:pt x="205" y="0"/>
                  </a:lnTo>
                  <a:lnTo>
                    <a:pt x="0" y="208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327"/>
            <p:cNvSpPr>
              <a:spLocks noChangeAspect="1"/>
            </p:cNvSpPr>
            <p:nvPr/>
          </p:nvSpPr>
          <p:spPr bwMode="auto">
            <a:xfrm>
              <a:off x="3070" y="3696"/>
              <a:ext cx="43" cy="80"/>
            </a:xfrm>
            <a:custGeom>
              <a:avLst/>
              <a:gdLst>
                <a:gd name="T0" fmla="*/ 0 w 43"/>
                <a:gd name="T1" fmla="*/ 80 h 80"/>
                <a:gd name="T2" fmla="*/ 0 w 43"/>
                <a:gd name="T3" fmla="*/ 80 h 80"/>
                <a:gd name="T4" fmla="*/ 9 w 43"/>
                <a:gd name="T5" fmla="*/ 75 h 80"/>
                <a:gd name="T6" fmla="*/ 13 w 43"/>
                <a:gd name="T7" fmla="*/ 66 h 80"/>
                <a:gd name="T8" fmla="*/ 22 w 43"/>
                <a:gd name="T9" fmla="*/ 61 h 80"/>
                <a:gd name="T10" fmla="*/ 30 w 43"/>
                <a:gd name="T11" fmla="*/ 56 h 80"/>
                <a:gd name="T12" fmla="*/ 30 w 43"/>
                <a:gd name="T13" fmla="*/ 52 h 80"/>
                <a:gd name="T14" fmla="*/ 35 w 43"/>
                <a:gd name="T15" fmla="*/ 47 h 80"/>
                <a:gd name="T16" fmla="*/ 39 w 43"/>
                <a:gd name="T17" fmla="*/ 42 h 80"/>
                <a:gd name="T18" fmla="*/ 39 w 43"/>
                <a:gd name="T19" fmla="*/ 33 h 80"/>
                <a:gd name="T20" fmla="*/ 39 w 43"/>
                <a:gd name="T21" fmla="*/ 33 h 80"/>
                <a:gd name="T22" fmla="*/ 39 w 43"/>
                <a:gd name="T23" fmla="*/ 28 h 80"/>
                <a:gd name="T24" fmla="*/ 43 w 43"/>
                <a:gd name="T25" fmla="*/ 0 h 80"/>
                <a:gd name="T26" fmla="*/ 43 w 43"/>
                <a:gd name="T27" fmla="*/ 9 h 80"/>
                <a:gd name="T28" fmla="*/ 39 w 43"/>
                <a:gd name="T29" fmla="*/ 14 h 80"/>
                <a:gd name="T30" fmla="*/ 35 w 43"/>
                <a:gd name="T31" fmla="*/ 23 h 80"/>
                <a:gd name="T32" fmla="*/ 30 w 43"/>
                <a:gd name="T33" fmla="*/ 28 h 80"/>
                <a:gd name="T34" fmla="*/ 26 w 43"/>
                <a:gd name="T35" fmla="*/ 33 h 80"/>
                <a:gd name="T36" fmla="*/ 17 w 43"/>
                <a:gd name="T37" fmla="*/ 42 h 80"/>
                <a:gd name="T38" fmla="*/ 9 w 43"/>
                <a:gd name="T39" fmla="*/ 47 h 80"/>
                <a:gd name="T40" fmla="*/ 0 w 43"/>
                <a:gd name="T41" fmla="*/ 52 h 80"/>
                <a:gd name="T42" fmla="*/ 0 w 43"/>
                <a:gd name="T43" fmla="*/ 80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80"/>
                <a:gd name="T68" fmla="*/ 43 w 43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80">
                  <a:moveTo>
                    <a:pt x="0" y="80"/>
                  </a:moveTo>
                  <a:lnTo>
                    <a:pt x="0" y="80"/>
                  </a:lnTo>
                  <a:lnTo>
                    <a:pt x="9" y="75"/>
                  </a:lnTo>
                  <a:lnTo>
                    <a:pt x="13" y="66"/>
                  </a:lnTo>
                  <a:lnTo>
                    <a:pt x="22" y="61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5" y="47"/>
                  </a:lnTo>
                  <a:lnTo>
                    <a:pt x="39" y="42"/>
                  </a:lnTo>
                  <a:lnTo>
                    <a:pt x="39" y="33"/>
                  </a:lnTo>
                  <a:lnTo>
                    <a:pt x="39" y="28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39" y="14"/>
                  </a:lnTo>
                  <a:lnTo>
                    <a:pt x="35" y="23"/>
                  </a:lnTo>
                  <a:lnTo>
                    <a:pt x="30" y="28"/>
                  </a:lnTo>
                  <a:lnTo>
                    <a:pt x="26" y="33"/>
                  </a:lnTo>
                  <a:lnTo>
                    <a:pt x="17" y="42"/>
                  </a:lnTo>
                  <a:lnTo>
                    <a:pt x="9" y="47"/>
                  </a:lnTo>
                  <a:lnTo>
                    <a:pt x="0" y="5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328"/>
            <p:cNvSpPr>
              <a:spLocks noChangeAspect="1"/>
            </p:cNvSpPr>
            <p:nvPr/>
          </p:nvSpPr>
          <p:spPr bwMode="auto">
            <a:xfrm>
              <a:off x="3002" y="2088"/>
              <a:ext cx="1" cy="1631"/>
            </a:xfrm>
            <a:custGeom>
              <a:avLst/>
              <a:gdLst>
                <a:gd name="T0" fmla="*/ 0 w 1"/>
                <a:gd name="T1" fmla="*/ 0 h 1631"/>
                <a:gd name="T2" fmla="*/ 0 w 1"/>
                <a:gd name="T3" fmla="*/ 0 h 1631"/>
                <a:gd name="T4" fmla="*/ 0 w 1"/>
                <a:gd name="T5" fmla="*/ 1631 h 1631"/>
                <a:gd name="T6" fmla="*/ 0 w 1"/>
                <a:gd name="T7" fmla="*/ 0 h 16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631"/>
                <a:gd name="T14" fmla="*/ 1 w 1"/>
                <a:gd name="T15" fmla="*/ 1631 h 16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631">
                  <a:moveTo>
                    <a:pt x="0" y="0"/>
                  </a:moveTo>
                  <a:lnTo>
                    <a:pt x="0" y="0"/>
                  </a:lnTo>
                  <a:lnTo>
                    <a:pt x="0" y="1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Line 329"/>
            <p:cNvSpPr>
              <a:spLocks noChangeAspect="1" noChangeShapeType="1"/>
            </p:cNvSpPr>
            <p:nvPr/>
          </p:nvSpPr>
          <p:spPr bwMode="auto">
            <a:xfrm flipV="1">
              <a:off x="3002" y="2088"/>
              <a:ext cx="1" cy="16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330"/>
            <p:cNvSpPr>
              <a:spLocks noChangeAspect="1"/>
            </p:cNvSpPr>
            <p:nvPr/>
          </p:nvSpPr>
          <p:spPr bwMode="auto">
            <a:xfrm>
              <a:off x="2861" y="1795"/>
              <a:ext cx="406" cy="123"/>
            </a:xfrm>
            <a:custGeom>
              <a:avLst/>
              <a:gdLst>
                <a:gd name="T0" fmla="*/ 0 w 406"/>
                <a:gd name="T1" fmla="*/ 123 h 123"/>
                <a:gd name="T2" fmla="*/ 0 w 406"/>
                <a:gd name="T3" fmla="*/ 123 h 123"/>
                <a:gd name="T4" fmla="*/ 42 w 406"/>
                <a:gd name="T5" fmla="*/ 118 h 123"/>
                <a:gd name="T6" fmla="*/ 85 w 406"/>
                <a:gd name="T7" fmla="*/ 109 h 123"/>
                <a:gd name="T8" fmla="*/ 132 w 406"/>
                <a:gd name="T9" fmla="*/ 104 h 123"/>
                <a:gd name="T10" fmla="*/ 188 w 406"/>
                <a:gd name="T11" fmla="*/ 95 h 123"/>
                <a:gd name="T12" fmla="*/ 239 w 406"/>
                <a:gd name="T13" fmla="*/ 85 h 123"/>
                <a:gd name="T14" fmla="*/ 261 w 406"/>
                <a:gd name="T15" fmla="*/ 81 h 123"/>
                <a:gd name="T16" fmla="*/ 282 w 406"/>
                <a:gd name="T17" fmla="*/ 76 h 123"/>
                <a:gd name="T18" fmla="*/ 299 w 406"/>
                <a:gd name="T19" fmla="*/ 71 h 123"/>
                <a:gd name="T20" fmla="*/ 303 w 406"/>
                <a:gd name="T21" fmla="*/ 71 h 123"/>
                <a:gd name="T22" fmla="*/ 312 w 406"/>
                <a:gd name="T23" fmla="*/ 66 h 123"/>
                <a:gd name="T24" fmla="*/ 333 w 406"/>
                <a:gd name="T25" fmla="*/ 62 h 123"/>
                <a:gd name="T26" fmla="*/ 350 w 406"/>
                <a:gd name="T27" fmla="*/ 52 h 123"/>
                <a:gd name="T28" fmla="*/ 380 w 406"/>
                <a:gd name="T29" fmla="*/ 43 h 123"/>
                <a:gd name="T30" fmla="*/ 406 w 406"/>
                <a:gd name="T31" fmla="*/ 33 h 123"/>
                <a:gd name="T32" fmla="*/ 303 w 406"/>
                <a:gd name="T33" fmla="*/ 0 h 123"/>
                <a:gd name="T34" fmla="*/ 0 w 406"/>
                <a:gd name="T35" fmla="*/ 123 h 1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6"/>
                <a:gd name="T55" fmla="*/ 0 h 123"/>
                <a:gd name="T56" fmla="*/ 406 w 406"/>
                <a:gd name="T57" fmla="*/ 123 h 1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6" h="123">
                  <a:moveTo>
                    <a:pt x="0" y="123"/>
                  </a:moveTo>
                  <a:lnTo>
                    <a:pt x="0" y="123"/>
                  </a:lnTo>
                  <a:lnTo>
                    <a:pt x="42" y="118"/>
                  </a:lnTo>
                  <a:lnTo>
                    <a:pt x="85" y="109"/>
                  </a:lnTo>
                  <a:lnTo>
                    <a:pt x="132" y="104"/>
                  </a:lnTo>
                  <a:lnTo>
                    <a:pt x="188" y="95"/>
                  </a:lnTo>
                  <a:lnTo>
                    <a:pt x="239" y="85"/>
                  </a:lnTo>
                  <a:lnTo>
                    <a:pt x="261" y="81"/>
                  </a:lnTo>
                  <a:lnTo>
                    <a:pt x="282" y="76"/>
                  </a:lnTo>
                  <a:lnTo>
                    <a:pt x="299" y="71"/>
                  </a:lnTo>
                  <a:lnTo>
                    <a:pt x="303" y="71"/>
                  </a:lnTo>
                  <a:lnTo>
                    <a:pt x="312" y="66"/>
                  </a:lnTo>
                  <a:lnTo>
                    <a:pt x="333" y="62"/>
                  </a:lnTo>
                  <a:lnTo>
                    <a:pt x="350" y="52"/>
                  </a:lnTo>
                  <a:lnTo>
                    <a:pt x="380" y="43"/>
                  </a:lnTo>
                  <a:lnTo>
                    <a:pt x="406" y="33"/>
                  </a:lnTo>
                  <a:lnTo>
                    <a:pt x="303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331"/>
            <p:cNvSpPr>
              <a:spLocks noChangeAspect="1"/>
            </p:cNvSpPr>
            <p:nvPr/>
          </p:nvSpPr>
          <p:spPr bwMode="auto">
            <a:xfrm>
              <a:off x="2758" y="1937"/>
              <a:ext cx="137" cy="76"/>
            </a:xfrm>
            <a:custGeom>
              <a:avLst/>
              <a:gdLst>
                <a:gd name="T0" fmla="*/ 137 w 137"/>
                <a:gd name="T1" fmla="*/ 0 h 76"/>
                <a:gd name="T2" fmla="*/ 137 w 137"/>
                <a:gd name="T3" fmla="*/ 0 h 76"/>
                <a:gd name="T4" fmla="*/ 0 w 137"/>
                <a:gd name="T5" fmla="*/ 47 h 76"/>
                <a:gd name="T6" fmla="*/ 86 w 137"/>
                <a:gd name="T7" fmla="*/ 76 h 76"/>
                <a:gd name="T8" fmla="*/ 137 w 137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76"/>
                <a:gd name="T17" fmla="*/ 137 w 13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76">
                  <a:moveTo>
                    <a:pt x="137" y="0"/>
                  </a:moveTo>
                  <a:lnTo>
                    <a:pt x="137" y="0"/>
                  </a:lnTo>
                  <a:lnTo>
                    <a:pt x="0" y="47"/>
                  </a:lnTo>
                  <a:lnTo>
                    <a:pt x="86" y="7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332"/>
            <p:cNvSpPr>
              <a:spLocks noChangeAspect="1"/>
            </p:cNvSpPr>
            <p:nvPr/>
          </p:nvSpPr>
          <p:spPr bwMode="auto">
            <a:xfrm>
              <a:off x="2266" y="505"/>
              <a:ext cx="1104" cy="1503"/>
            </a:xfrm>
            <a:custGeom>
              <a:avLst/>
              <a:gdLst>
                <a:gd name="T0" fmla="*/ 13 w 1104"/>
                <a:gd name="T1" fmla="*/ 1427 h 1503"/>
                <a:gd name="T2" fmla="*/ 47 w 1104"/>
                <a:gd name="T3" fmla="*/ 1451 h 1503"/>
                <a:gd name="T4" fmla="*/ 90 w 1104"/>
                <a:gd name="T5" fmla="*/ 1470 h 1503"/>
                <a:gd name="T6" fmla="*/ 128 w 1104"/>
                <a:gd name="T7" fmla="*/ 1484 h 1503"/>
                <a:gd name="T8" fmla="*/ 175 w 1104"/>
                <a:gd name="T9" fmla="*/ 1494 h 1503"/>
                <a:gd name="T10" fmla="*/ 218 w 1104"/>
                <a:gd name="T11" fmla="*/ 1498 h 1503"/>
                <a:gd name="T12" fmla="*/ 265 w 1104"/>
                <a:gd name="T13" fmla="*/ 1503 h 1503"/>
                <a:gd name="T14" fmla="*/ 312 w 1104"/>
                <a:gd name="T15" fmla="*/ 1503 h 1503"/>
                <a:gd name="T16" fmla="*/ 364 w 1104"/>
                <a:gd name="T17" fmla="*/ 1498 h 1503"/>
                <a:gd name="T18" fmla="*/ 415 w 1104"/>
                <a:gd name="T19" fmla="*/ 1489 h 1503"/>
                <a:gd name="T20" fmla="*/ 462 w 1104"/>
                <a:gd name="T21" fmla="*/ 1475 h 1503"/>
                <a:gd name="T22" fmla="*/ 513 w 1104"/>
                <a:gd name="T23" fmla="*/ 1460 h 1503"/>
                <a:gd name="T24" fmla="*/ 565 w 1104"/>
                <a:gd name="T25" fmla="*/ 1437 h 1503"/>
                <a:gd name="T26" fmla="*/ 616 w 1104"/>
                <a:gd name="T27" fmla="*/ 1413 h 1503"/>
                <a:gd name="T28" fmla="*/ 663 w 1104"/>
                <a:gd name="T29" fmla="*/ 1385 h 1503"/>
                <a:gd name="T30" fmla="*/ 710 w 1104"/>
                <a:gd name="T31" fmla="*/ 1356 h 1503"/>
                <a:gd name="T32" fmla="*/ 757 w 1104"/>
                <a:gd name="T33" fmla="*/ 1319 h 1503"/>
                <a:gd name="T34" fmla="*/ 804 w 1104"/>
                <a:gd name="T35" fmla="*/ 1281 h 1503"/>
                <a:gd name="T36" fmla="*/ 847 w 1104"/>
                <a:gd name="T37" fmla="*/ 1238 h 1503"/>
                <a:gd name="T38" fmla="*/ 886 w 1104"/>
                <a:gd name="T39" fmla="*/ 1191 h 1503"/>
                <a:gd name="T40" fmla="*/ 924 w 1104"/>
                <a:gd name="T41" fmla="*/ 1144 h 1503"/>
                <a:gd name="T42" fmla="*/ 958 w 1104"/>
                <a:gd name="T43" fmla="*/ 1087 h 1503"/>
                <a:gd name="T44" fmla="*/ 993 w 1104"/>
                <a:gd name="T45" fmla="*/ 1030 h 1503"/>
                <a:gd name="T46" fmla="*/ 1018 w 1104"/>
                <a:gd name="T47" fmla="*/ 974 h 1503"/>
                <a:gd name="T48" fmla="*/ 1044 w 1104"/>
                <a:gd name="T49" fmla="*/ 917 h 1503"/>
                <a:gd name="T50" fmla="*/ 1061 w 1104"/>
                <a:gd name="T51" fmla="*/ 855 h 1503"/>
                <a:gd name="T52" fmla="*/ 1078 w 1104"/>
                <a:gd name="T53" fmla="*/ 799 h 1503"/>
                <a:gd name="T54" fmla="*/ 1091 w 1104"/>
                <a:gd name="T55" fmla="*/ 737 h 1503"/>
                <a:gd name="T56" fmla="*/ 1099 w 1104"/>
                <a:gd name="T57" fmla="*/ 680 h 1503"/>
                <a:gd name="T58" fmla="*/ 1104 w 1104"/>
                <a:gd name="T59" fmla="*/ 619 h 1503"/>
                <a:gd name="T60" fmla="*/ 1104 w 1104"/>
                <a:gd name="T61" fmla="*/ 562 h 1503"/>
                <a:gd name="T62" fmla="*/ 1099 w 1104"/>
                <a:gd name="T63" fmla="*/ 501 h 1503"/>
                <a:gd name="T64" fmla="*/ 1095 w 1104"/>
                <a:gd name="T65" fmla="*/ 444 h 1503"/>
                <a:gd name="T66" fmla="*/ 1087 w 1104"/>
                <a:gd name="T67" fmla="*/ 392 h 1503"/>
                <a:gd name="T68" fmla="*/ 1074 w 1104"/>
                <a:gd name="T69" fmla="*/ 335 h 1503"/>
                <a:gd name="T70" fmla="*/ 1061 w 1104"/>
                <a:gd name="T71" fmla="*/ 288 h 1503"/>
                <a:gd name="T72" fmla="*/ 1044 w 1104"/>
                <a:gd name="T73" fmla="*/ 236 h 1503"/>
                <a:gd name="T74" fmla="*/ 1022 w 1104"/>
                <a:gd name="T75" fmla="*/ 189 h 1503"/>
                <a:gd name="T76" fmla="*/ 1001 w 1104"/>
                <a:gd name="T77" fmla="*/ 146 h 1503"/>
                <a:gd name="T78" fmla="*/ 975 w 1104"/>
                <a:gd name="T79" fmla="*/ 108 h 1503"/>
                <a:gd name="T80" fmla="*/ 945 w 1104"/>
                <a:gd name="T81" fmla="*/ 71 h 1503"/>
                <a:gd name="T82" fmla="*/ 916 w 1104"/>
                <a:gd name="T83" fmla="*/ 38 h 1503"/>
                <a:gd name="T84" fmla="*/ 886 w 1104"/>
                <a:gd name="T85" fmla="*/ 9 h 15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1503"/>
                <a:gd name="T131" fmla="*/ 1104 w 1104"/>
                <a:gd name="T132" fmla="*/ 1503 h 15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1503">
                  <a:moveTo>
                    <a:pt x="0" y="1418"/>
                  </a:moveTo>
                  <a:lnTo>
                    <a:pt x="0" y="1418"/>
                  </a:lnTo>
                  <a:lnTo>
                    <a:pt x="13" y="1427"/>
                  </a:lnTo>
                  <a:lnTo>
                    <a:pt x="26" y="1437"/>
                  </a:lnTo>
                  <a:lnTo>
                    <a:pt x="34" y="1442"/>
                  </a:lnTo>
                  <a:lnTo>
                    <a:pt x="47" y="1451"/>
                  </a:lnTo>
                  <a:lnTo>
                    <a:pt x="60" y="1456"/>
                  </a:lnTo>
                  <a:lnTo>
                    <a:pt x="73" y="1465"/>
                  </a:lnTo>
                  <a:lnTo>
                    <a:pt x="90" y="1470"/>
                  </a:lnTo>
                  <a:lnTo>
                    <a:pt x="103" y="1475"/>
                  </a:lnTo>
                  <a:lnTo>
                    <a:pt x="116" y="1479"/>
                  </a:lnTo>
                  <a:lnTo>
                    <a:pt x="128" y="1484"/>
                  </a:lnTo>
                  <a:lnTo>
                    <a:pt x="146" y="1489"/>
                  </a:lnTo>
                  <a:lnTo>
                    <a:pt x="158" y="1489"/>
                  </a:lnTo>
                  <a:lnTo>
                    <a:pt x="175" y="1494"/>
                  </a:lnTo>
                  <a:lnTo>
                    <a:pt x="188" y="1498"/>
                  </a:lnTo>
                  <a:lnTo>
                    <a:pt x="205" y="1498"/>
                  </a:lnTo>
                  <a:lnTo>
                    <a:pt x="218" y="1498"/>
                  </a:lnTo>
                  <a:lnTo>
                    <a:pt x="235" y="1503"/>
                  </a:lnTo>
                  <a:lnTo>
                    <a:pt x="248" y="1503"/>
                  </a:lnTo>
                  <a:lnTo>
                    <a:pt x="265" y="1503"/>
                  </a:lnTo>
                  <a:lnTo>
                    <a:pt x="282" y="1503"/>
                  </a:lnTo>
                  <a:lnTo>
                    <a:pt x="300" y="1503"/>
                  </a:lnTo>
                  <a:lnTo>
                    <a:pt x="312" y="1503"/>
                  </a:lnTo>
                  <a:lnTo>
                    <a:pt x="329" y="1498"/>
                  </a:lnTo>
                  <a:lnTo>
                    <a:pt x="347" y="1498"/>
                  </a:lnTo>
                  <a:lnTo>
                    <a:pt x="364" y="1498"/>
                  </a:lnTo>
                  <a:lnTo>
                    <a:pt x="381" y="1494"/>
                  </a:lnTo>
                  <a:lnTo>
                    <a:pt x="398" y="1489"/>
                  </a:lnTo>
                  <a:lnTo>
                    <a:pt x="415" y="1489"/>
                  </a:lnTo>
                  <a:lnTo>
                    <a:pt x="432" y="1484"/>
                  </a:lnTo>
                  <a:lnTo>
                    <a:pt x="449" y="1479"/>
                  </a:lnTo>
                  <a:lnTo>
                    <a:pt x="462" y="1475"/>
                  </a:lnTo>
                  <a:lnTo>
                    <a:pt x="479" y="1470"/>
                  </a:lnTo>
                  <a:lnTo>
                    <a:pt x="496" y="1465"/>
                  </a:lnTo>
                  <a:lnTo>
                    <a:pt x="513" y="1460"/>
                  </a:lnTo>
                  <a:lnTo>
                    <a:pt x="531" y="1451"/>
                  </a:lnTo>
                  <a:lnTo>
                    <a:pt x="548" y="1446"/>
                  </a:lnTo>
                  <a:lnTo>
                    <a:pt x="565" y="1437"/>
                  </a:lnTo>
                  <a:lnTo>
                    <a:pt x="582" y="1432"/>
                  </a:lnTo>
                  <a:lnTo>
                    <a:pt x="599" y="1423"/>
                  </a:lnTo>
                  <a:lnTo>
                    <a:pt x="616" y="1413"/>
                  </a:lnTo>
                  <a:lnTo>
                    <a:pt x="629" y="1404"/>
                  </a:lnTo>
                  <a:lnTo>
                    <a:pt x="646" y="1394"/>
                  </a:lnTo>
                  <a:lnTo>
                    <a:pt x="663" y="1385"/>
                  </a:lnTo>
                  <a:lnTo>
                    <a:pt x="680" y="1375"/>
                  </a:lnTo>
                  <a:lnTo>
                    <a:pt x="697" y="1366"/>
                  </a:lnTo>
                  <a:lnTo>
                    <a:pt x="710" y="1356"/>
                  </a:lnTo>
                  <a:lnTo>
                    <a:pt x="727" y="1342"/>
                  </a:lnTo>
                  <a:lnTo>
                    <a:pt x="744" y="1333"/>
                  </a:lnTo>
                  <a:lnTo>
                    <a:pt x="757" y="1319"/>
                  </a:lnTo>
                  <a:lnTo>
                    <a:pt x="774" y="1304"/>
                  </a:lnTo>
                  <a:lnTo>
                    <a:pt x="787" y="1295"/>
                  </a:lnTo>
                  <a:lnTo>
                    <a:pt x="804" y="1281"/>
                  </a:lnTo>
                  <a:lnTo>
                    <a:pt x="817" y="1267"/>
                  </a:lnTo>
                  <a:lnTo>
                    <a:pt x="830" y="1252"/>
                  </a:lnTo>
                  <a:lnTo>
                    <a:pt x="847" y="1238"/>
                  </a:lnTo>
                  <a:lnTo>
                    <a:pt x="860" y="1224"/>
                  </a:lnTo>
                  <a:lnTo>
                    <a:pt x="873" y="1205"/>
                  </a:lnTo>
                  <a:lnTo>
                    <a:pt x="886" y="1191"/>
                  </a:lnTo>
                  <a:lnTo>
                    <a:pt x="898" y="1177"/>
                  </a:lnTo>
                  <a:lnTo>
                    <a:pt x="911" y="1158"/>
                  </a:lnTo>
                  <a:lnTo>
                    <a:pt x="924" y="1144"/>
                  </a:lnTo>
                  <a:lnTo>
                    <a:pt x="937" y="1125"/>
                  </a:lnTo>
                  <a:lnTo>
                    <a:pt x="950" y="1106"/>
                  </a:lnTo>
                  <a:lnTo>
                    <a:pt x="958" y="1087"/>
                  </a:lnTo>
                  <a:lnTo>
                    <a:pt x="971" y="1068"/>
                  </a:lnTo>
                  <a:lnTo>
                    <a:pt x="980" y="1049"/>
                  </a:lnTo>
                  <a:lnTo>
                    <a:pt x="993" y="1030"/>
                  </a:lnTo>
                  <a:lnTo>
                    <a:pt x="1001" y="1011"/>
                  </a:lnTo>
                  <a:lnTo>
                    <a:pt x="1010" y="992"/>
                  </a:lnTo>
                  <a:lnTo>
                    <a:pt x="1018" y="974"/>
                  </a:lnTo>
                  <a:lnTo>
                    <a:pt x="1027" y="955"/>
                  </a:lnTo>
                  <a:lnTo>
                    <a:pt x="1035" y="936"/>
                  </a:lnTo>
                  <a:lnTo>
                    <a:pt x="1044" y="917"/>
                  </a:lnTo>
                  <a:lnTo>
                    <a:pt x="1048" y="898"/>
                  </a:lnTo>
                  <a:lnTo>
                    <a:pt x="1057" y="879"/>
                  </a:lnTo>
                  <a:lnTo>
                    <a:pt x="1061" y="855"/>
                  </a:lnTo>
                  <a:lnTo>
                    <a:pt x="1070" y="836"/>
                  </a:lnTo>
                  <a:lnTo>
                    <a:pt x="1074" y="818"/>
                  </a:lnTo>
                  <a:lnTo>
                    <a:pt x="1078" y="799"/>
                  </a:lnTo>
                  <a:lnTo>
                    <a:pt x="1082" y="780"/>
                  </a:lnTo>
                  <a:lnTo>
                    <a:pt x="1087" y="756"/>
                  </a:lnTo>
                  <a:lnTo>
                    <a:pt x="1091" y="737"/>
                  </a:lnTo>
                  <a:lnTo>
                    <a:pt x="1091" y="718"/>
                  </a:lnTo>
                  <a:lnTo>
                    <a:pt x="1095" y="699"/>
                  </a:lnTo>
                  <a:lnTo>
                    <a:pt x="1099" y="680"/>
                  </a:lnTo>
                  <a:lnTo>
                    <a:pt x="1099" y="657"/>
                  </a:lnTo>
                  <a:lnTo>
                    <a:pt x="1099" y="638"/>
                  </a:lnTo>
                  <a:lnTo>
                    <a:pt x="1104" y="619"/>
                  </a:lnTo>
                  <a:lnTo>
                    <a:pt x="1104" y="600"/>
                  </a:lnTo>
                  <a:lnTo>
                    <a:pt x="1104" y="581"/>
                  </a:lnTo>
                  <a:lnTo>
                    <a:pt x="1104" y="562"/>
                  </a:lnTo>
                  <a:lnTo>
                    <a:pt x="1104" y="543"/>
                  </a:lnTo>
                  <a:lnTo>
                    <a:pt x="1104" y="520"/>
                  </a:lnTo>
                  <a:lnTo>
                    <a:pt x="1099" y="501"/>
                  </a:lnTo>
                  <a:lnTo>
                    <a:pt x="1099" y="482"/>
                  </a:lnTo>
                  <a:lnTo>
                    <a:pt x="1099" y="463"/>
                  </a:lnTo>
                  <a:lnTo>
                    <a:pt x="1095" y="444"/>
                  </a:lnTo>
                  <a:lnTo>
                    <a:pt x="1095" y="425"/>
                  </a:lnTo>
                  <a:lnTo>
                    <a:pt x="1091" y="411"/>
                  </a:lnTo>
                  <a:lnTo>
                    <a:pt x="1087" y="392"/>
                  </a:lnTo>
                  <a:lnTo>
                    <a:pt x="1082" y="373"/>
                  </a:lnTo>
                  <a:lnTo>
                    <a:pt x="1078" y="354"/>
                  </a:lnTo>
                  <a:lnTo>
                    <a:pt x="1074" y="335"/>
                  </a:lnTo>
                  <a:lnTo>
                    <a:pt x="1070" y="321"/>
                  </a:lnTo>
                  <a:lnTo>
                    <a:pt x="1065" y="302"/>
                  </a:lnTo>
                  <a:lnTo>
                    <a:pt x="1061" y="288"/>
                  </a:lnTo>
                  <a:lnTo>
                    <a:pt x="1057" y="269"/>
                  </a:lnTo>
                  <a:lnTo>
                    <a:pt x="1048" y="255"/>
                  </a:lnTo>
                  <a:lnTo>
                    <a:pt x="1044" y="236"/>
                  </a:lnTo>
                  <a:lnTo>
                    <a:pt x="1035" y="222"/>
                  </a:lnTo>
                  <a:lnTo>
                    <a:pt x="1031" y="208"/>
                  </a:lnTo>
                  <a:lnTo>
                    <a:pt x="1022" y="189"/>
                  </a:lnTo>
                  <a:lnTo>
                    <a:pt x="1014" y="175"/>
                  </a:lnTo>
                  <a:lnTo>
                    <a:pt x="1010" y="160"/>
                  </a:lnTo>
                  <a:lnTo>
                    <a:pt x="1001" y="146"/>
                  </a:lnTo>
                  <a:lnTo>
                    <a:pt x="993" y="132"/>
                  </a:lnTo>
                  <a:lnTo>
                    <a:pt x="984" y="118"/>
                  </a:lnTo>
                  <a:lnTo>
                    <a:pt x="975" y="108"/>
                  </a:lnTo>
                  <a:lnTo>
                    <a:pt x="967" y="94"/>
                  </a:lnTo>
                  <a:lnTo>
                    <a:pt x="958" y="80"/>
                  </a:lnTo>
                  <a:lnTo>
                    <a:pt x="945" y="71"/>
                  </a:lnTo>
                  <a:lnTo>
                    <a:pt x="937" y="56"/>
                  </a:lnTo>
                  <a:lnTo>
                    <a:pt x="928" y="47"/>
                  </a:lnTo>
                  <a:lnTo>
                    <a:pt x="916" y="38"/>
                  </a:lnTo>
                  <a:lnTo>
                    <a:pt x="907" y="28"/>
                  </a:lnTo>
                  <a:lnTo>
                    <a:pt x="894" y="19"/>
                  </a:lnTo>
                  <a:lnTo>
                    <a:pt x="886" y="9"/>
                  </a:lnTo>
                  <a:lnTo>
                    <a:pt x="873" y="0"/>
                  </a:lnTo>
                  <a:lnTo>
                    <a:pt x="0" y="1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333"/>
            <p:cNvSpPr>
              <a:spLocks noChangeAspect="1"/>
            </p:cNvSpPr>
            <p:nvPr/>
          </p:nvSpPr>
          <p:spPr bwMode="auto">
            <a:xfrm>
              <a:off x="2275" y="514"/>
              <a:ext cx="1103" cy="1503"/>
            </a:xfrm>
            <a:custGeom>
              <a:avLst/>
              <a:gdLst>
                <a:gd name="T0" fmla="*/ 25 w 1103"/>
                <a:gd name="T1" fmla="*/ 1437 h 1503"/>
                <a:gd name="T2" fmla="*/ 60 w 1103"/>
                <a:gd name="T3" fmla="*/ 1456 h 1503"/>
                <a:gd name="T4" fmla="*/ 102 w 1103"/>
                <a:gd name="T5" fmla="*/ 1475 h 1503"/>
                <a:gd name="T6" fmla="*/ 145 w 1103"/>
                <a:gd name="T7" fmla="*/ 1489 h 1503"/>
                <a:gd name="T8" fmla="*/ 188 w 1103"/>
                <a:gd name="T9" fmla="*/ 1499 h 1503"/>
                <a:gd name="T10" fmla="*/ 235 w 1103"/>
                <a:gd name="T11" fmla="*/ 1503 h 1503"/>
                <a:gd name="T12" fmla="*/ 282 w 1103"/>
                <a:gd name="T13" fmla="*/ 1503 h 1503"/>
                <a:gd name="T14" fmla="*/ 329 w 1103"/>
                <a:gd name="T15" fmla="*/ 1499 h 1503"/>
                <a:gd name="T16" fmla="*/ 380 w 1103"/>
                <a:gd name="T17" fmla="*/ 1494 h 1503"/>
                <a:gd name="T18" fmla="*/ 432 w 1103"/>
                <a:gd name="T19" fmla="*/ 1485 h 1503"/>
                <a:gd name="T20" fmla="*/ 479 w 1103"/>
                <a:gd name="T21" fmla="*/ 1470 h 1503"/>
                <a:gd name="T22" fmla="*/ 530 w 1103"/>
                <a:gd name="T23" fmla="*/ 1451 h 1503"/>
                <a:gd name="T24" fmla="*/ 581 w 1103"/>
                <a:gd name="T25" fmla="*/ 1433 h 1503"/>
                <a:gd name="T26" fmla="*/ 628 w 1103"/>
                <a:gd name="T27" fmla="*/ 1404 h 1503"/>
                <a:gd name="T28" fmla="*/ 680 w 1103"/>
                <a:gd name="T29" fmla="*/ 1376 h 1503"/>
                <a:gd name="T30" fmla="*/ 727 w 1103"/>
                <a:gd name="T31" fmla="*/ 1343 h 1503"/>
                <a:gd name="T32" fmla="*/ 774 w 1103"/>
                <a:gd name="T33" fmla="*/ 1305 h 1503"/>
                <a:gd name="T34" fmla="*/ 817 w 1103"/>
                <a:gd name="T35" fmla="*/ 1267 h 1503"/>
                <a:gd name="T36" fmla="*/ 859 w 1103"/>
                <a:gd name="T37" fmla="*/ 1225 h 1503"/>
                <a:gd name="T38" fmla="*/ 898 w 1103"/>
                <a:gd name="T39" fmla="*/ 1177 h 1503"/>
                <a:gd name="T40" fmla="*/ 936 w 1103"/>
                <a:gd name="T41" fmla="*/ 1125 h 1503"/>
                <a:gd name="T42" fmla="*/ 971 w 1103"/>
                <a:gd name="T43" fmla="*/ 1069 h 1503"/>
                <a:gd name="T44" fmla="*/ 1001 w 1103"/>
                <a:gd name="T45" fmla="*/ 1012 h 1503"/>
                <a:gd name="T46" fmla="*/ 1026 w 1103"/>
                <a:gd name="T47" fmla="*/ 955 h 1503"/>
                <a:gd name="T48" fmla="*/ 1048 w 1103"/>
                <a:gd name="T49" fmla="*/ 898 h 1503"/>
                <a:gd name="T50" fmla="*/ 1069 w 1103"/>
                <a:gd name="T51" fmla="*/ 837 h 1503"/>
                <a:gd name="T52" fmla="*/ 1082 w 1103"/>
                <a:gd name="T53" fmla="*/ 780 h 1503"/>
                <a:gd name="T54" fmla="*/ 1090 w 1103"/>
                <a:gd name="T55" fmla="*/ 719 h 1503"/>
                <a:gd name="T56" fmla="*/ 1099 w 1103"/>
                <a:gd name="T57" fmla="*/ 657 h 1503"/>
                <a:gd name="T58" fmla="*/ 1103 w 1103"/>
                <a:gd name="T59" fmla="*/ 601 h 1503"/>
                <a:gd name="T60" fmla="*/ 1103 w 1103"/>
                <a:gd name="T61" fmla="*/ 544 h 1503"/>
                <a:gd name="T62" fmla="*/ 1099 w 1103"/>
                <a:gd name="T63" fmla="*/ 482 h 1503"/>
                <a:gd name="T64" fmla="*/ 1095 w 1103"/>
                <a:gd name="T65" fmla="*/ 426 h 1503"/>
                <a:gd name="T66" fmla="*/ 1082 w 1103"/>
                <a:gd name="T67" fmla="*/ 374 h 1503"/>
                <a:gd name="T68" fmla="*/ 1069 w 1103"/>
                <a:gd name="T69" fmla="*/ 322 h 1503"/>
                <a:gd name="T70" fmla="*/ 1056 w 1103"/>
                <a:gd name="T71" fmla="*/ 270 h 1503"/>
                <a:gd name="T72" fmla="*/ 1035 w 1103"/>
                <a:gd name="T73" fmla="*/ 222 h 1503"/>
                <a:gd name="T74" fmla="*/ 1013 w 1103"/>
                <a:gd name="T75" fmla="*/ 175 h 1503"/>
                <a:gd name="T76" fmla="*/ 992 w 1103"/>
                <a:gd name="T77" fmla="*/ 133 h 1503"/>
                <a:gd name="T78" fmla="*/ 966 w 1103"/>
                <a:gd name="T79" fmla="*/ 95 h 1503"/>
                <a:gd name="T80" fmla="*/ 936 w 1103"/>
                <a:gd name="T81" fmla="*/ 57 h 1503"/>
                <a:gd name="T82" fmla="*/ 907 w 1103"/>
                <a:gd name="T83" fmla="*/ 29 h 1503"/>
                <a:gd name="T84" fmla="*/ 872 w 1103"/>
                <a:gd name="T85" fmla="*/ 0 h 15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3"/>
                <a:gd name="T130" fmla="*/ 0 h 1503"/>
                <a:gd name="T131" fmla="*/ 1103 w 1103"/>
                <a:gd name="T132" fmla="*/ 1503 h 15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3" h="1503">
                  <a:moveTo>
                    <a:pt x="0" y="1418"/>
                  </a:moveTo>
                  <a:lnTo>
                    <a:pt x="12" y="1428"/>
                  </a:lnTo>
                  <a:lnTo>
                    <a:pt x="25" y="1437"/>
                  </a:lnTo>
                  <a:lnTo>
                    <a:pt x="34" y="1442"/>
                  </a:lnTo>
                  <a:lnTo>
                    <a:pt x="47" y="1451"/>
                  </a:lnTo>
                  <a:lnTo>
                    <a:pt x="60" y="1456"/>
                  </a:lnTo>
                  <a:lnTo>
                    <a:pt x="72" y="1466"/>
                  </a:lnTo>
                  <a:lnTo>
                    <a:pt x="89" y="1470"/>
                  </a:lnTo>
                  <a:lnTo>
                    <a:pt x="102" y="1475"/>
                  </a:lnTo>
                  <a:lnTo>
                    <a:pt x="115" y="1480"/>
                  </a:lnTo>
                  <a:lnTo>
                    <a:pt x="128" y="1485"/>
                  </a:lnTo>
                  <a:lnTo>
                    <a:pt x="145" y="1489"/>
                  </a:lnTo>
                  <a:lnTo>
                    <a:pt x="158" y="1489"/>
                  </a:lnTo>
                  <a:lnTo>
                    <a:pt x="175" y="1494"/>
                  </a:lnTo>
                  <a:lnTo>
                    <a:pt x="188" y="1499"/>
                  </a:lnTo>
                  <a:lnTo>
                    <a:pt x="205" y="1499"/>
                  </a:lnTo>
                  <a:lnTo>
                    <a:pt x="218" y="1499"/>
                  </a:lnTo>
                  <a:lnTo>
                    <a:pt x="235" y="1503"/>
                  </a:lnTo>
                  <a:lnTo>
                    <a:pt x="248" y="1503"/>
                  </a:lnTo>
                  <a:lnTo>
                    <a:pt x="265" y="1503"/>
                  </a:lnTo>
                  <a:lnTo>
                    <a:pt x="282" y="1503"/>
                  </a:lnTo>
                  <a:lnTo>
                    <a:pt x="299" y="1503"/>
                  </a:lnTo>
                  <a:lnTo>
                    <a:pt x="312" y="1503"/>
                  </a:lnTo>
                  <a:lnTo>
                    <a:pt x="329" y="1499"/>
                  </a:lnTo>
                  <a:lnTo>
                    <a:pt x="346" y="1499"/>
                  </a:lnTo>
                  <a:lnTo>
                    <a:pt x="363" y="1499"/>
                  </a:lnTo>
                  <a:lnTo>
                    <a:pt x="380" y="1494"/>
                  </a:lnTo>
                  <a:lnTo>
                    <a:pt x="397" y="1489"/>
                  </a:lnTo>
                  <a:lnTo>
                    <a:pt x="415" y="1489"/>
                  </a:lnTo>
                  <a:lnTo>
                    <a:pt x="432" y="1485"/>
                  </a:lnTo>
                  <a:lnTo>
                    <a:pt x="449" y="1480"/>
                  </a:lnTo>
                  <a:lnTo>
                    <a:pt x="462" y="1475"/>
                  </a:lnTo>
                  <a:lnTo>
                    <a:pt x="479" y="1470"/>
                  </a:lnTo>
                  <a:lnTo>
                    <a:pt x="496" y="1466"/>
                  </a:lnTo>
                  <a:lnTo>
                    <a:pt x="513" y="1461"/>
                  </a:lnTo>
                  <a:lnTo>
                    <a:pt x="530" y="1451"/>
                  </a:lnTo>
                  <a:lnTo>
                    <a:pt x="547" y="1447"/>
                  </a:lnTo>
                  <a:lnTo>
                    <a:pt x="564" y="1437"/>
                  </a:lnTo>
                  <a:lnTo>
                    <a:pt x="581" y="1433"/>
                  </a:lnTo>
                  <a:lnTo>
                    <a:pt x="599" y="1423"/>
                  </a:lnTo>
                  <a:lnTo>
                    <a:pt x="616" y="1414"/>
                  </a:lnTo>
                  <a:lnTo>
                    <a:pt x="628" y="1404"/>
                  </a:lnTo>
                  <a:lnTo>
                    <a:pt x="646" y="1395"/>
                  </a:lnTo>
                  <a:lnTo>
                    <a:pt x="663" y="1385"/>
                  </a:lnTo>
                  <a:lnTo>
                    <a:pt x="680" y="1376"/>
                  </a:lnTo>
                  <a:lnTo>
                    <a:pt x="697" y="1366"/>
                  </a:lnTo>
                  <a:lnTo>
                    <a:pt x="710" y="1357"/>
                  </a:lnTo>
                  <a:lnTo>
                    <a:pt x="727" y="1343"/>
                  </a:lnTo>
                  <a:lnTo>
                    <a:pt x="744" y="1333"/>
                  </a:lnTo>
                  <a:lnTo>
                    <a:pt x="757" y="1319"/>
                  </a:lnTo>
                  <a:lnTo>
                    <a:pt x="774" y="1305"/>
                  </a:lnTo>
                  <a:lnTo>
                    <a:pt x="787" y="1295"/>
                  </a:lnTo>
                  <a:lnTo>
                    <a:pt x="804" y="1281"/>
                  </a:lnTo>
                  <a:lnTo>
                    <a:pt x="817" y="1267"/>
                  </a:lnTo>
                  <a:lnTo>
                    <a:pt x="830" y="1253"/>
                  </a:lnTo>
                  <a:lnTo>
                    <a:pt x="847" y="1239"/>
                  </a:lnTo>
                  <a:lnTo>
                    <a:pt x="859" y="1225"/>
                  </a:lnTo>
                  <a:lnTo>
                    <a:pt x="872" y="1206"/>
                  </a:lnTo>
                  <a:lnTo>
                    <a:pt x="885" y="1191"/>
                  </a:lnTo>
                  <a:lnTo>
                    <a:pt x="898" y="1177"/>
                  </a:lnTo>
                  <a:lnTo>
                    <a:pt x="911" y="1158"/>
                  </a:lnTo>
                  <a:lnTo>
                    <a:pt x="924" y="1144"/>
                  </a:lnTo>
                  <a:lnTo>
                    <a:pt x="936" y="1125"/>
                  </a:lnTo>
                  <a:lnTo>
                    <a:pt x="949" y="1106"/>
                  </a:lnTo>
                  <a:lnTo>
                    <a:pt x="958" y="1087"/>
                  </a:lnTo>
                  <a:lnTo>
                    <a:pt x="971" y="1069"/>
                  </a:lnTo>
                  <a:lnTo>
                    <a:pt x="979" y="1050"/>
                  </a:lnTo>
                  <a:lnTo>
                    <a:pt x="992" y="1031"/>
                  </a:lnTo>
                  <a:lnTo>
                    <a:pt x="1001" y="1012"/>
                  </a:lnTo>
                  <a:lnTo>
                    <a:pt x="1009" y="993"/>
                  </a:lnTo>
                  <a:lnTo>
                    <a:pt x="1018" y="974"/>
                  </a:lnTo>
                  <a:lnTo>
                    <a:pt x="1026" y="955"/>
                  </a:lnTo>
                  <a:lnTo>
                    <a:pt x="1035" y="936"/>
                  </a:lnTo>
                  <a:lnTo>
                    <a:pt x="1043" y="917"/>
                  </a:lnTo>
                  <a:lnTo>
                    <a:pt x="1048" y="898"/>
                  </a:lnTo>
                  <a:lnTo>
                    <a:pt x="1056" y="879"/>
                  </a:lnTo>
                  <a:lnTo>
                    <a:pt x="1061" y="856"/>
                  </a:lnTo>
                  <a:lnTo>
                    <a:pt x="1069" y="837"/>
                  </a:lnTo>
                  <a:lnTo>
                    <a:pt x="1073" y="818"/>
                  </a:lnTo>
                  <a:lnTo>
                    <a:pt x="1078" y="799"/>
                  </a:lnTo>
                  <a:lnTo>
                    <a:pt x="1082" y="780"/>
                  </a:lnTo>
                  <a:lnTo>
                    <a:pt x="1086" y="757"/>
                  </a:lnTo>
                  <a:lnTo>
                    <a:pt x="1090" y="738"/>
                  </a:lnTo>
                  <a:lnTo>
                    <a:pt x="1090" y="719"/>
                  </a:lnTo>
                  <a:lnTo>
                    <a:pt x="1095" y="700"/>
                  </a:lnTo>
                  <a:lnTo>
                    <a:pt x="1099" y="681"/>
                  </a:lnTo>
                  <a:lnTo>
                    <a:pt x="1099" y="657"/>
                  </a:lnTo>
                  <a:lnTo>
                    <a:pt x="1099" y="638"/>
                  </a:lnTo>
                  <a:lnTo>
                    <a:pt x="1103" y="619"/>
                  </a:lnTo>
                  <a:lnTo>
                    <a:pt x="1103" y="601"/>
                  </a:lnTo>
                  <a:lnTo>
                    <a:pt x="1103" y="582"/>
                  </a:lnTo>
                  <a:lnTo>
                    <a:pt x="1103" y="563"/>
                  </a:lnTo>
                  <a:lnTo>
                    <a:pt x="1103" y="544"/>
                  </a:lnTo>
                  <a:lnTo>
                    <a:pt x="1103" y="520"/>
                  </a:lnTo>
                  <a:lnTo>
                    <a:pt x="1099" y="501"/>
                  </a:lnTo>
                  <a:lnTo>
                    <a:pt x="1099" y="482"/>
                  </a:lnTo>
                  <a:lnTo>
                    <a:pt x="1099" y="463"/>
                  </a:lnTo>
                  <a:lnTo>
                    <a:pt x="1095" y="445"/>
                  </a:lnTo>
                  <a:lnTo>
                    <a:pt x="1095" y="426"/>
                  </a:lnTo>
                  <a:lnTo>
                    <a:pt x="1090" y="411"/>
                  </a:lnTo>
                  <a:lnTo>
                    <a:pt x="1086" y="393"/>
                  </a:lnTo>
                  <a:lnTo>
                    <a:pt x="1082" y="374"/>
                  </a:lnTo>
                  <a:lnTo>
                    <a:pt x="1078" y="355"/>
                  </a:lnTo>
                  <a:lnTo>
                    <a:pt x="1073" y="336"/>
                  </a:lnTo>
                  <a:lnTo>
                    <a:pt x="1069" y="322"/>
                  </a:lnTo>
                  <a:lnTo>
                    <a:pt x="1065" y="303"/>
                  </a:lnTo>
                  <a:lnTo>
                    <a:pt x="1061" y="289"/>
                  </a:lnTo>
                  <a:lnTo>
                    <a:pt x="1056" y="270"/>
                  </a:lnTo>
                  <a:lnTo>
                    <a:pt x="1048" y="255"/>
                  </a:lnTo>
                  <a:lnTo>
                    <a:pt x="1043" y="237"/>
                  </a:lnTo>
                  <a:lnTo>
                    <a:pt x="1035" y="222"/>
                  </a:lnTo>
                  <a:lnTo>
                    <a:pt x="1031" y="208"/>
                  </a:lnTo>
                  <a:lnTo>
                    <a:pt x="1022" y="189"/>
                  </a:lnTo>
                  <a:lnTo>
                    <a:pt x="1013" y="175"/>
                  </a:lnTo>
                  <a:lnTo>
                    <a:pt x="1009" y="161"/>
                  </a:lnTo>
                  <a:lnTo>
                    <a:pt x="1001" y="147"/>
                  </a:lnTo>
                  <a:lnTo>
                    <a:pt x="992" y="133"/>
                  </a:lnTo>
                  <a:lnTo>
                    <a:pt x="984" y="118"/>
                  </a:lnTo>
                  <a:lnTo>
                    <a:pt x="975" y="109"/>
                  </a:lnTo>
                  <a:lnTo>
                    <a:pt x="966" y="95"/>
                  </a:lnTo>
                  <a:lnTo>
                    <a:pt x="958" y="81"/>
                  </a:lnTo>
                  <a:lnTo>
                    <a:pt x="945" y="71"/>
                  </a:lnTo>
                  <a:lnTo>
                    <a:pt x="936" y="57"/>
                  </a:lnTo>
                  <a:lnTo>
                    <a:pt x="928" y="47"/>
                  </a:lnTo>
                  <a:lnTo>
                    <a:pt x="915" y="38"/>
                  </a:lnTo>
                  <a:lnTo>
                    <a:pt x="907" y="29"/>
                  </a:lnTo>
                  <a:lnTo>
                    <a:pt x="894" y="19"/>
                  </a:lnTo>
                  <a:lnTo>
                    <a:pt x="885" y="10"/>
                  </a:lnTo>
                  <a:lnTo>
                    <a:pt x="872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334"/>
            <p:cNvSpPr>
              <a:spLocks noChangeAspect="1"/>
            </p:cNvSpPr>
            <p:nvPr/>
          </p:nvSpPr>
          <p:spPr bwMode="auto">
            <a:xfrm>
              <a:off x="2394" y="892"/>
              <a:ext cx="52" cy="95"/>
            </a:xfrm>
            <a:custGeom>
              <a:avLst/>
              <a:gdLst>
                <a:gd name="T0" fmla="*/ 52 w 52"/>
                <a:gd name="T1" fmla="*/ 95 h 95"/>
                <a:gd name="T2" fmla="*/ 52 w 52"/>
                <a:gd name="T3" fmla="*/ 95 h 95"/>
                <a:gd name="T4" fmla="*/ 52 w 52"/>
                <a:gd name="T5" fmla="*/ 90 h 95"/>
                <a:gd name="T6" fmla="*/ 52 w 52"/>
                <a:gd name="T7" fmla="*/ 85 h 95"/>
                <a:gd name="T8" fmla="*/ 52 w 52"/>
                <a:gd name="T9" fmla="*/ 81 h 95"/>
                <a:gd name="T10" fmla="*/ 52 w 52"/>
                <a:gd name="T11" fmla="*/ 76 h 95"/>
                <a:gd name="T12" fmla="*/ 52 w 52"/>
                <a:gd name="T13" fmla="*/ 71 h 95"/>
                <a:gd name="T14" fmla="*/ 47 w 52"/>
                <a:gd name="T15" fmla="*/ 67 h 95"/>
                <a:gd name="T16" fmla="*/ 47 w 52"/>
                <a:gd name="T17" fmla="*/ 62 h 95"/>
                <a:gd name="T18" fmla="*/ 47 w 52"/>
                <a:gd name="T19" fmla="*/ 52 h 95"/>
                <a:gd name="T20" fmla="*/ 43 w 52"/>
                <a:gd name="T21" fmla="*/ 48 h 95"/>
                <a:gd name="T22" fmla="*/ 43 w 52"/>
                <a:gd name="T23" fmla="*/ 43 h 95"/>
                <a:gd name="T24" fmla="*/ 39 w 52"/>
                <a:gd name="T25" fmla="*/ 43 h 95"/>
                <a:gd name="T26" fmla="*/ 39 w 52"/>
                <a:gd name="T27" fmla="*/ 38 h 95"/>
                <a:gd name="T28" fmla="*/ 39 w 52"/>
                <a:gd name="T29" fmla="*/ 38 h 95"/>
                <a:gd name="T30" fmla="*/ 39 w 52"/>
                <a:gd name="T31" fmla="*/ 33 h 95"/>
                <a:gd name="T32" fmla="*/ 35 w 52"/>
                <a:gd name="T33" fmla="*/ 33 h 95"/>
                <a:gd name="T34" fmla="*/ 35 w 52"/>
                <a:gd name="T35" fmla="*/ 29 h 95"/>
                <a:gd name="T36" fmla="*/ 30 w 52"/>
                <a:gd name="T37" fmla="*/ 24 h 95"/>
                <a:gd name="T38" fmla="*/ 26 w 52"/>
                <a:gd name="T39" fmla="*/ 24 h 95"/>
                <a:gd name="T40" fmla="*/ 26 w 52"/>
                <a:gd name="T41" fmla="*/ 24 h 95"/>
                <a:gd name="T42" fmla="*/ 0 w 52"/>
                <a:gd name="T43" fmla="*/ 0 h 95"/>
                <a:gd name="T44" fmla="*/ 5 w 52"/>
                <a:gd name="T45" fmla="*/ 5 h 95"/>
                <a:gd name="T46" fmla="*/ 5 w 52"/>
                <a:gd name="T47" fmla="*/ 5 h 95"/>
                <a:gd name="T48" fmla="*/ 5 w 52"/>
                <a:gd name="T49" fmla="*/ 5 h 95"/>
                <a:gd name="T50" fmla="*/ 9 w 52"/>
                <a:gd name="T51" fmla="*/ 10 h 95"/>
                <a:gd name="T52" fmla="*/ 13 w 52"/>
                <a:gd name="T53" fmla="*/ 10 h 95"/>
                <a:gd name="T54" fmla="*/ 13 w 52"/>
                <a:gd name="T55" fmla="*/ 15 h 95"/>
                <a:gd name="T56" fmla="*/ 18 w 52"/>
                <a:gd name="T57" fmla="*/ 19 h 95"/>
                <a:gd name="T58" fmla="*/ 18 w 52"/>
                <a:gd name="T59" fmla="*/ 19 h 95"/>
                <a:gd name="T60" fmla="*/ 18 w 52"/>
                <a:gd name="T61" fmla="*/ 24 h 95"/>
                <a:gd name="T62" fmla="*/ 22 w 52"/>
                <a:gd name="T63" fmla="*/ 29 h 95"/>
                <a:gd name="T64" fmla="*/ 22 w 52"/>
                <a:gd name="T65" fmla="*/ 33 h 95"/>
                <a:gd name="T66" fmla="*/ 22 w 52"/>
                <a:gd name="T67" fmla="*/ 38 h 95"/>
                <a:gd name="T68" fmla="*/ 26 w 52"/>
                <a:gd name="T69" fmla="*/ 38 h 95"/>
                <a:gd name="T70" fmla="*/ 26 w 52"/>
                <a:gd name="T71" fmla="*/ 43 h 95"/>
                <a:gd name="T72" fmla="*/ 26 w 52"/>
                <a:gd name="T73" fmla="*/ 48 h 95"/>
                <a:gd name="T74" fmla="*/ 26 w 52"/>
                <a:gd name="T75" fmla="*/ 52 h 95"/>
                <a:gd name="T76" fmla="*/ 26 w 52"/>
                <a:gd name="T77" fmla="*/ 57 h 95"/>
                <a:gd name="T78" fmla="*/ 26 w 52"/>
                <a:gd name="T79" fmla="*/ 62 h 95"/>
                <a:gd name="T80" fmla="*/ 26 w 52"/>
                <a:gd name="T81" fmla="*/ 71 h 95"/>
                <a:gd name="T82" fmla="*/ 26 w 52"/>
                <a:gd name="T83" fmla="*/ 71 h 95"/>
                <a:gd name="T84" fmla="*/ 26 w 52"/>
                <a:gd name="T85" fmla="*/ 76 h 95"/>
                <a:gd name="T86" fmla="*/ 52 w 52"/>
                <a:gd name="T87" fmla="*/ 95 h 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"/>
                <a:gd name="T133" fmla="*/ 0 h 95"/>
                <a:gd name="T134" fmla="*/ 52 w 52"/>
                <a:gd name="T135" fmla="*/ 95 h 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" h="95">
                  <a:moveTo>
                    <a:pt x="52" y="95"/>
                  </a:moveTo>
                  <a:lnTo>
                    <a:pt x="52" y="95"/>
                  </a:lnTo>
                  <a:lnTo>
                    <a:pt x="52" y="90"/>
                  </a:lnTo>
                  <a:lnTo>
                    <a:pt x="52" y="85"/>
                  </a:lnTo>
                  <a:lnTo>
                    <a:pt x="52" y="81"/>
                  </a:lnTo>
                  <a:lnTo>
                    <a:pt x="52" y="76"/>
                  </a:lnTo>
                  <a:lnTo>
                    <a:pt x="52" y="71"/>
                  </a:lnTo>
                  <a:lnTo>
                    <a:pt x="47" y="67"/>
                  </a:lnTo>
                  <a:lnTo>
                    <a:pt x="47" y="62"/>
                  </a:lnTo>
                  <a:lnTo>
                    <a:pt x="47" y="52"/>
                  </a:lnTo>
                  <a:lnTo>
                    <a:pt x="43" y="48"/>
                  </a:lnTo>
                  <a:lnTo>
                    <a:pt x="43" y="43"/>
                  </a:lnTo>
                  <a:lnTo>
                    <a:pt x="39" y="43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35" y="33"/>
                  </a:lnTo>
                  <a:lnTo>
                    <a:pt x="35" y="29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0" y="0"/>
                  </a:lnTo>
                  <a:lnTo>
                    <a:pt x="5" y="5"/>
                  </a:lnTo>
                  <a:lnTo>
                    <a:pt x="9" y="10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26" y="57"/>
                  </a:lnTo>
                  <a:lnTo>
                    <a:pt x="26" y="62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5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335"/>
            <p:cNvSpPr>
              <a:spLocks noChangeAspect="1"/>
            </p:cNvSpPr>
            <p:nvPr/>
          </p:nvSpPr>
          <p:spPr bwMode="auto">
            <a:xfrm>
              <a:off x="2099" y="448"/>
              <a:ext cx="1241" cy="1565"/>
            </a:xfrm>
            <a:custGeom>
              <a:avLst/>
              <a:gdLst>
                <a:gd name="T0" fmla="*/ 154 w 1241"/>
                <a:gd name="T1" fmla="*/ 1465 h 1565"/>
                <a:gd name="T2" fmla="*/ 107 w 1241"/>
                <a:gd name="T3" fmla="*/ 1413 h 1565"/>
                <a:gd name="T4" fmla="*/ 69 w 1241"/>
                <a:gd name="T5" fmla="*/ 1352 h 1565"/>
                <a:gd name="T6" fmla="*/ 39 w 1241"/>
                <a:gd name="T7" fmla="*/ 1281 h 1565"/>
                <a:gd name="T8" fmla="*/ 17 w 1241"/>
                <a:gd name="T9" fmla="*/ 1205 h 1565"/>
                <a:gd name="T10" fmla="*/ 5 w 1241"/>
                <a:gd name="T11" fmla="*/ 1120 h 1565"/>
                <a:gd name="T12" fmla="*/ 0 w 1241"/>
                <a:gd name="T13" fmla="*/ 1035 h 1565"/>
                <a:gd name="T14" fmla="*/ 9 w 1241"/>
                <a:gd name="T15" fmla="*/ 945 h 1565"/>
                <a:gd name="T16" fmla="*/ 22 w 1241"/>
                <a:gd name="T17" fmla="*/ 851 h 1565"/>
                <a:gd name="T18" fmla="*/ 47 w 1241"/>
                <a:gd name="T19" fmla="*/ 756 h 1565"/>
                <a:gd name="T20" fmla="*/ 77 w 1241"/>
                <a:gd name="T21" fmla="*/ 662 h 1565"/>
                <a:gd name="T22" fmla="*/ 120 w 1241"/>
                <a:gd name="T23" fmla="*/ 563 h 1565"/>
                <a:gd name="T24" fmla="*/ 171 w 1241"/>
                <a:gd name="T25" fmla="*/ 473 h 1565"/>
                <a:gd name="T26" fmla="*/ 227 w 1241"/>
                <a:gd name="T27" fmla="*/ 383 h 1565"/>
                <a:gd name="T28" fmla="*/ 291 w 1241"/>
                <a:gd name="T29" fmla="*/ 303 h 1565"/>
                <a:gd name="T30" fmla="*/ 360 w 1241"/>
                <a:gd name="T31" fmla="*/ 227 h 1565"/>
                <a:gd name="T32" fmla="*/ 428 w 1241"/>
                <a:gd name="T33" fmla="*/ 165 h 1565"/>
                <a:gd name="T34" fmla="*/ 501 w 1241"/>
                <a:gd name="T35" fmla="*/ 113 h 1565"/>
                <a:gd name="T36" fmla="*/ 573 w 1241"/>
                <a:gd name="T37" fmla="*/ 66 h 1565"/>
                <a:gd name="T38" fmla="*/ 650 w 1241"/>
                <a:gd name="T39" fmla="*/ 33 h 1565"/>
                <a:gd name="T40" fmla="*/ 723 w 1241"/>
                <a:gd name="T41" fmla="*/ 14 h 1565"/>
                <a:gd name="T42" fmla="*/ 796 w 1241"/>
                <a:gd name="T43" fmla="*/ 0 h 1565"/>
                <a:gd name="T44" fmla="*/ 869 w 1241"/>
                <a:gd name="T45" fmla="*/ 0 h 1565"/>
                <a:gd name="T46" fmla="*/ 933 w 1241"/>
                <a:gd name="T47" fmla="*/ 14 h 1565"/>
                <a:gd name="T48" fmla="*/ 997 w 1241"/>
                <a:gd name="T49" fmla="*/ 38 h 1565"/>
                <a:gd name="T50" fmla="*/ 1057 w 1241"/>
                <a:gd name="T51" fmla="*/ 71 h 1565"/>
                <a:gd name="T52" fmla="*/ 1112 w 1241"/>
                <a:gd name="T53" fmla="*/ 118 h 1565"/>
                <a:gd name="T54" fmla="*/ 1155 w 1241"/>
                <a:gd name="T55" fmla="*/ 175 h 1565"/>
                <a:gd name="T56" fmla="*/ 1189 w 1241"/>
                <a:gd name="T57" fmla="*/ 241 h 1565"/>
                <a:gd name="T58" fmla="*/ 1215 w 1241"/>
                <a:gd name="T59" fmla="*/ 317 h 1565"/>
                <a:gd name="T60" fmla="*/ 1232 w 1241"/>
                <a:gd name="T61" fmla="*/ 392 h 1565"/>
                <a:gd name="T62" fmla="*/ 1241 w 1241"/>
                <a:gd name="T63" fmla="*/ 477 h 1565"/>
                <a:gd name="T64" fmla="*/ 1241 w 1241"/>
                <a:gd name="T65" fmla="*/ 567 h 1565"/>
                <a:gd name="T66" fmla="*/ 1232 w 1241"/>
                <a:gd name="T67" fmla="*/ 657 h 1565"/>
                <a:gd name="T68" fmla="*/ 1215 w 1241"/>
                <a:gd name="T69" fmla="*/ 752 h 1565"/>
                <a:gd name="T70" fmla="*/ 1185 w 1241"/>
                <a:gd name="T71" fmla="*/ 851 h 1565"/>
                <a:gd name="T72" fmla="*/ 1151 w 1241"/>
                <a:gd name="T73" fmla="*/ 945 h 1565"/>
                <a:gd name="T74" fmla="*/ 1104 w 1241"/>
                <a:gd name="T75" fmla="*/ 1040 h 1565"/>
                <a:gd name="T76" fmla="*/ 1053 w 1241"/>
                <a:gd name="T77" fmla="*/ 1130 h 1565"/>
                <a:gd name="T78" fmla="*/ 993 w 1241"/>
                <a:gd name="T79" fmla="*/ 1220 h 1565"/>
                <a:gd name="T80" fmla="*/ 929 w 1241"/>
                <a:gd name="T81" fmla="*/ 1295 h 1565"/>
                <a:gd name="T82" fmla="*/ 860 w 1241"/>
                <a:gd name="T83" fmla="*/ 1361 h 1565"/>
                <a:gd name="T84" fmla="*/ 787 w 1241"/>
                <a:gd name="T85" fmla="*/ 1423 h 1565"/>
                <a:gd name="T86" fmla="*/ 715 w 1241"/>
                <a:gd name="T87" fmla="*/ 1475 h 1565"/>
                <a:gd name="T88" fmla="*/ 642 w 1241"/>
                <a:gd name="T89" fmla="*/ 1513 h 1565"/>
                <a:gd name="T90" fmla="*/ 565 w 1241"/>
                <a:gd name="T91" fmla="*/ 1541 h 1565"/>
                <a:gd name="T92" fmla="*/ 492 w 1241"/>
                <a:gd name="T93" fmla="*/ 1560 h 1565"/>
                <a:gd name="T94" fmla="*/ 419 w 1241"/>
                <a:gd name="T95" fmla="*/ 1565 h 1565"/>
                <a:gd name="T96" fmla="*/ 351 w 1241"/>
                <a:gd name="T97" fmla="*/ 1560 h 1565"/>
                <a:gd name="T98" fmla="*/ 283 w 1241"/>
                <a:gd name="T99" fmla="*/ 1546 h 1565"/>
                <a:gd name="T100" fmla="*/ 223 w 1241"/>
                <a:gd name="T101" fmla="*/ 1517 h 15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41"/>
                <a:gd name="T154" fmla="*/ 0 h 1565"/>
                <a:gd name="T155" fmla="*/ 1241 w 1241"/>
                <a:gd name="T156" fmla="*/ 1565 h 15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41" h="1565">
                  <a:moveTo>
                    <a:pt x="184" y="1494"/>
                  </a:moveTo>
                  <a:lnTo>
                    <a:pt x="184" y="1494"/>
                  </a:lnTo>
                  <a:lnTo>
                    <a:pt x="176" y="1484"/>
                  </a:lnTo>
                  <a:lnTo>
                    <a:pt x="163" y="1475"/>
                  </a:lnTo>
                  <a:lnTo>
                    <a:pt x="154" y="1465"/>
                  </a:lnTo>
                  <a:lnTo>
                    <a:pt x="141" y="1456"/>
                  </a:lnTo>
                  <a:lnTo>
                    <a:pt x="133" y="1447"/>
                  </a:lnTo>
                  <a:lnTo>
                    <a:pt x="124" y="1437"/>
                  </a:lnTo>
                  <a:lnTo>
                    <a:pt x="116" y="1423"/>
                  </a:lnTo>
                  <a:lnTo>
                    <a:pt x="107" y="1413"/>
                  </a:lnTo>
                  <a:lnTo>
                    <a:pt x="99" y="1399"/>
                  </a:lnTo>
                  <a:lnTo>
                    <a:pt x="90" y="1390"/>
                  </a:lnTo>
                  <a:lnTo>
                    <a:pt x="82" y="1376"/>
                  </a:lnTo>
                  <a:lnTo>
                    <a:pt x="73" y="1361"/>
                  </a:lnTo>
                  <a:lnTo>
                    <a:pt x="69" y="1352"/>
                  </a:lnTo>
                  <a:lnTo>
                    <a:pt x="60" y="1338"/>
                  </a:lnTo>
                  <a:lnTo>
                    <a:pt x="56" y="1324"/>
                  </a:lnTo>
                  <a:lnTo>
                    <a:pt x="47" y="1309"/>
                  </a:lnTo>
                  <a:lnTo>
                    <a:pt x="43" y="1295"/>
                  </a:lnTo>
                  <a:lnTo>
                    <a:pt x="39" y="1281"/>
                  </a:lnTo>
                  <a:lnTo>
                    <a:pt x="34" y="1267"/>
                  </a:lnTo>
                  <a:lnTo>
                    <a:pt x="30" y="1248"/>
                  </a:lnTo>
                  <a:lnTo>
                    <a:pt x="26" y="1234"/>
                  </a:lnTo>
                  <a:lnTo>
                    <a:pt x="22" y="1220"/>
                  </a:lnTo>
                  <a:lnTo>
                    <a:pt x="17" y="1205"/>
                  </a:lnTo>
                  <a:lnTo>
                    <a:pt x="13" y="1187"/>
                  </a:lnTo>
                  <a:lnTo>
                    <a:pt x="13" y="1172"/>
                  </a:lnTo>
                  <a:lnTo>
                    <a:pt x="9" y="1153"/>
                  </a:lnTo>
                  <a:lnTo>
                    <a:pt x="9" y="1139"/>
                  </a:lnTo>
                  <a:lnTo>
                    <a:pt x="5" y="1120"/>
                  </a:lnTo>
                  <a:lnTo>
                    <a:pt x="5" y="1106"/>
                  </a:lnTo>
                  <a:lnTo>
                    <a:pt x="5" y="1087"/>
                  </a:lnTo>
                  <a:lnTo>
                    <a:pt x="0" y="1068"/>
                  </a:lnTo>
                  <a:lnTo>
                    <a:pt x="0" y="1049"/>
                  </a:lnTo>
                  <a:lnTo>
                    <a:pt x="0" y="1035"/>
                  </a:lnTo>
                  <a:lnTo>
                    <a:pt x="5" y="1016"/>
                  </a:lnTo>
                  <a:lnTo>
                    <a:pt x="5" y="997"/>
                  </a:lnTo>
                  <a:lnTo>
                    <a:pt x="5" y="979"/>
                  </a:lnTo>
                  <a:lnTo>
                    <a:pt x="5" y="960"/>
                  </a:lnTo>
                  <a:lnTo>
                    <a:pt x="9" y="945"/>
                  </a:lnTo>
                  <a:lnTo>
                    <a:pt x="9" y="927"/>
                  </a:lnTo>
                  <a:lnTo>
                    <a:pt x="13" y="908"/>
                  </a:lnTo>
                  <a:lnTo>
                    <a:pt x="17" y="889"/>
                  </a:lnTo>
                  <a:lnTo>
                    <a:pt x="17" y="870"/>
                  </a:lnTo>
                  <a:lnTo>
                    <a:pt x="22" y="851"/>
                  </a:lnTo>
                  <a:lnTo>
                    <a:pt x="26" y="832"/>
                  </a:lnTo>
                  <a:lnTo>
                    <a:pt x="30" y="813"/>
                  </a:lnTo>
                  <a:lnTo>
                    <a:pt x="34" y="794"/>
                  </a:lnTo>
                  <a:lnTo>
                    <a:pt x="43" y="775"/>
                  </a:lnTo>
                  <a:lnTo>
                    <a:pt x="47" y="756"/>
                  </a:lnTo>
                  <a:lnTo>
                    <a:pt x="52" y="737"/>
                  </a:lnTo>
                  <a:lnTo>
                    <a:pt x="60" y="719"/>
                  </a:lnTo>
                  <a:lnTo>
                    <a:pt x="64" y="700"/>
                  </a:lnTo>
                  <a:lnTo>
                    <a:pt x="73" y="681"/>
                  </a:lnTo>
                  <a:lnTo>
                    <a:pt x="77" y="662"/>
                  </a:lnTo>
                  <a:lnTo>
                    <a:pt x="86" y="638"/>
                  </a:lnTo>
                  <a:lnTo>
                    <a:pt x="94" y="619"/>
                  </a:lnTo>
                  <a:lnTo>
                    <a:pt x="103" y="600"/>
                  </a:lnTo>
                  <a:lnTo>
                    <a:pt x="111" y="581"/>
                  </a:lnTo>
                  <a:lnTo>
                    <a:pt x="120" y="563"/>
                  </a:lnTo>
                  <a:lnTo>
                    <a:pt x="129" y="544"/>
                  </a:lnTo>
                  <a:lnTo>
                    <a:pt x="137" y="525"/>
                  </a:lnTo>
                  <a:lnTo>
                    <a:pt x="150" y="506"/>
                  </a:lnTo>
                  <a:lnTo>
                    <a:pt x="159" y="492"/>
                  </a:lnTo>
                  <a:lnTo>
                    <a:pt x="171" y="473"/>
                  </a:lnTo>
                  <a:lnTo>
                    <a:pt x="180" y="454"/>
                  </a:lnTo>
                  <a:lnTo>
                    <a:pt x="193" y="435"/>
                  </a:lnTo>
                  <a:lnTo>
                    <a:pt x="206" y="416"/>
                  </a:lnTo>
                  <a:lnTo>
                    <a:pt x="218" y="397"/>
                  </a:lnTo>
                  <a:lnTo>
                    <a:pt x="227" y="383"/>
                  </a:lnTo>
                  <a:lnTo>
                    <a:pt x="240" y="364"/>
                  </a:lnTo>
                  <a:lnTo>
                    <a:pt x="253" y="350"/>
                  </a:lnTo>
                  <a:lnTo>
                    <a:pt x="265" y="331"/>
                  </a:lnTo>
                  <a:lnTo>
                    <a:pt x="278" y="317"/>
                  </a:lnTo>
                  <a:lnTo>
                    <a:pt x="291" y="303"/>
                  </a:lnTo>
                  <a:lnTo>
                    <a:pt x="304" y="284"/>
                  </a:lnTo>
                  <a:lnTo>
                    <a:pt x="317" y="269"/>
                  </a:lnTo>
                  <a:lnTo>
                    <a:pt x="330" y="255"/>
                  </a:lnTo>
                  <a:lnTo>
                    <a:pt x="342" y="241"/>
                  </a:lnTo>
                  <a:lnTo>
                    <a:pt x="360" y="227"/>
                  </a:lnTo>
                  <a:lnTo>
                    <a:pt x="372" y="213"/>
                  </a:lnTo>
                  <a:lnTo>
                    <a:pt x="385" y="203"/>
                  </a:lnTo>
                  <a:lnTo>
                    <a:pt x="398" y="189"/>
                  </a:lnTo>
                  <a:lnTo>
                    <a:pt x="415" y="175"/>
                  </a:lnTo>
                  <a:lnTo>
                    <a:pt x="428" y="165"/>
                  </a:lnTo>
                  <a:lnTo>
                    <a:pt x="441" y="151"/>
                  </a:lnTo>
                  <a:lnTo>
                    <a:pt x="458" y="142"/>
                  </a:lnTo>
                  <a:lnTo>
                    <a:pt x="471" y="132"/>
                  </a:lnTo>
                  <a:lnTo>
                    <a:pt x="488" y="123"/>
                  </a:lnTo>
                  <a:lnTo>
                    <a:pt x="501" y="113"/>
                  </a:lnTo>
                  <a:lnTo>
                    <a:pt x="514" y="104"/>
                  </a:lnTo>
                  <a:lnTo>
                    <a:pt x="531" y="95"/>
                  </a:lnTo>
                  <a:lnTo>
                    <a:pt x="544" y="85"/>
                  </a:lnTo>
                  <a:lnTo>
                    <a:pt x="561" y="76"/>
                  </a:lnTo>
                  <a:lnTo>
                    <a:pt x="573" y="66"/>
                  </a:lnTo>
                  <a:lnTo>
                    <a:pt x="591" y="61"/>
                  </a:lnTo>
                  <a:lnTo>
                    <a:pt x="603" y="52"/>
                  </a:lnTo>
                  <a:lnTo>
                    <a:pt x="621" y="47"/>
                  </a:lnTo>
                  <a:lnTo>
                    <a:pt x="633" y="43"/>
                  </a:lnTo>
                  <a:lnTo>
                    <a:pt x="650" y="33"/>
                  </a:lnTo>
                  <a:lnTo>
                    <a:pt x="663" y="28"/>
                  </a:lnTo>
                  <a:lnTo>
                    <a:pt x="680" y="24"/>
                  </a:lnTo>
                  <a:lnTo>
                    <a:pt x="693" y="19"/>
                  </a:lnTo>
                  <a:lnTo>
                    <a:pt x="706" y="14"/>
                  </a:lnTo>
                  <a:lnTo>
                    <a:pt x="723" y="14"/>
                  </a:lnTo>
                  <a:lnTo>
                    <a:pt x="736" y="9"/>
                  </a:lnTo>
                  <a:lnTo>
                    <a:pt x="753" y="5"/>
                  </a:lnTo>
                  <a:lnTo>
                    <a:pt x="766" y="5"/>
                  </a:lnTo>
                  <a:lnTo>
                    <a:pt x="783" y="0"/>
                  </a:lnTo>
                  <a:lnTo>
                    <a:pt x="796" y="0"/>
                  </a:lnTo>
                  <a:lnTo>
                    <a:pt x="809" y="0"/>
                  </a:lnTo>
                  <a:lnTo>
                    <a:pt x="826" y="0"/>
                  </a:lnTo>
                  <a:lnTo>
                    <a:pt x="839" y="0"/>
                  </a:lnTo>
                  <a:lnTo>
                    <a:pt x="852" y="0"/>
                  </a:lnTo>
                  <a:lnTo>
                    <a:pt x="869" y="0"/>
                  </a:lnTo>
                  <a:lnTo>
                    <a:pt x="881" y="0"/>
                  </a:lnTo>
                  <a:lnTo>
                    <a:pt x="894" y="5"/>
                  </a:lnTo>
                  <a:lnTo>
                    <a:pt x="907" y="5"/>
                  </a:lnTo>
                  <a:lnTo>
                    <a:pt x="920" y="9"/>
                  </a:lnTo>
                  <a:lnTo>
                    <a:pt x="933" y="14"/>
                  </a:lnTo>
                  <a:lnTo>
                    <a:pt x="950" y="14"/>
                  </a:lnTo>
                  <a:lnTo>
                    <a:pt x="963" y="19"/>
                  </a:lnTo>
                  <a:lnTo>
                    <a:pt x="976" y="24"/>
                  </a:lnTo>
                  <a:lnTo>
                    <a:pt x="988" y="28"/>
                  </a:lnTo>
                  <a:lnTo>
                    <a:pt x="997" y="38"/>
                  </a:lnTo>
                  <a:lnTo>
                    <a:pt x="1010" y="43"/>
                  </a:lnTo>
                  <a:lnTo>
                    <a:pt x="1023" y="47"/>
                  </a:lnTo>
                  <a:lnTo>
                    <a:pt x="1035" y="57"/>
                  </a:lnTo>
                  <a:lnTo>
                    <a:pt x="1048" y="61"/>
                  </a:lnTo>
                  <a:lnTo>
                    <a:pt x="1057" y="71"/>
                  </a:lnTo>
                  <a:lnTo>
                    <a:pt x="1070" y="80"/>
                  </a:lnTo>
                  <a:lnTo>
                    <a:pt x="1083" y="90"/>
                  </a:lnTo>
                  <a:lnTo>
                    <a:pt x="1091" y="99"/>
                  </a:lnTo>
                  <a:lnTo>
                    <a:pt x="1100" y="109"/>
                  </a:lnTo>
                  <a:lnTo>
                    <a:pt x="1112" y="118"/>
                  </a:lnTo>
                  <a:lnTo>
                    <a:pt x="1121" y="132"/>
                  </a:lnTo>
                  <a:lnTo>
                    <a:pt x="1130" y="142"/>
                  </a:lnTo>
                  <a:lnTo>
                    <a:pt x="1138" y="151"/>
                  </a:lnTo>
                  <a:lnTo>
                    <a:pt x="1147" y="165"/>
                  </a:lnTo>
                  <a:lnTo>
                    <a:pt x="1155" y="175"/>
                  </a:lnTo>
                  <a:lnTo>
                    <a:pt x="1164" y="189"/>
                  </a:lnTo>
                  <a:lnTo>
                    <a:pt x="1168" y="203"/>
                  </a:lnTo>
                  <a:lnTo>
                    <a:pt x="1177" y="217"/>
                  </a:lnTo>
                  <a:lnTo>
                    <a:pt x="1185" y="227"/>
                  </a:lnTo>
                  <a:lnTo>
                    <a:pt x="1189" y="241"/>
                  </a:lnTo>
                  <a:lnTo>
                    <a:pt x="1194" y="255"/>
                  </a:lnTo>
                  <a:lnTo>
                    <a:pt x="1202" y="269"/>
                  </a:lnTo>
                  <a:lnTo>
                    <a:pt x="1207" y="284"/>
                  </a:lnTo>
                  <a:lnTo>
                    <a:pt x="1211" y="298"/>
                  </a:lnTo>
                  <a:lnTo>
                    <a:pt x="1215" y="317"/>
                  </a:lnTo>
                  <a:lnTo>
                    <a:pt x="1219" y="331"/>
                  </a:lnTo>
                  <a:lnTo>
                    <a:pt x="1224" y="345"/>
                  </a:lnTo>
                  <a:lnTo>
                    <a:pt x="1228" y="364"/>
                  </a:lnTo>
                  <a:lnTo>
                    <a:pt x="1232" y="378"/>
                  </a:lnTo>
                  <a:lnTo>
                    <a:pt x="1232" y="392"/>
                  </a:lnTo>
                  <a:lnTo>
                    <a:pt x="1237" y="411"/>
                  </a:lnTo>
                  <a:lnTo>
                    <a:pt x="1237" y="425"/>
                  </a:lnTo>
                  <a:lnTo>
                    <a:pt x="1241" y="444"/>
                  </a:lnTo>
                  <a:lnTo>
                    <a:pt x="1241" y="463"/>
                  </a:lnTo>
                  <a:lnTo>
                    <a:pt x="1241" y="477"/>
                  </a:lnTo>
                  <a:lnTo>
                    <a:pt x="1241" y="496"/>
                  </a:lnTo>
                  <a:lnTo>
                    <a:pt x="1241" y="515"/>
                  </a:lnTo>
                  <a:lnTo>
                    <a:pt x="1241" y="529"/>
                  </a:lnTo>
                  <a:lnTo>
                    <a:pt x="1241" y="548"/>
                  </a:lnTo>
                  <a:lnTo>
                    <a:pt x="1241" y="567"/>
                  </a:lnTo>
                  <a:lnTo>
                    <a:pt x="1241" y="586"/>
                  </a:lnTo>
                  <a:lnTo>
                    <a:pt x="1237" y="605"/>
                  </a:lnTo>
                  <a:lnTo>
                    <a:pt x="1237" y="624"/>
                  </a:lnTo>
                  <a:lnTo>
                    <a:pt x="1232" y="643"/>
                  </a:lnTo>
                  <a:lnTo>
                    <a:pt x="1232" y="657"/>
                  </a:lnTo>
                  <a:lnTo>
                    <a:pt x="1228" y="676"/>
                  </a:lnTo>
                  <a:lnTo>
                    <a:pt x="1224" y="695"/>
                  </a:lnTo>
                  <a:lnTo>
                    <a:pt x="1224" y="714"/>
                  </a:lnTo>
                  <a:lnTo>
                    <a:pt x="1219" y="733"/>
                  </a:lnTo>
                  <a:lnTo>
                    <a:pt x="1215" y="752"/>
                  </a:lnTo>
                  <a:lnTo>
                    <a:pt x="1207" y="771"/>
                  </a:lnTo>
                  <a:lnTo>
                    <a:pt x="1202" y="789"/>
                  </a:lnTo>
                  <a:lnTo>
                    <a:pt x="1198" y="808"/>
                  </a:lnTo>
                  <a:lnTo>
                    <a:pt x="1194" y="827"/>
                  </a:lnTo>
                  <a:lnTo>
                    <a:pt x="1185" y="851"/>
                  </a:lnTo>
                  <a:lnTo>
                    <a:pt x="1181" y="870"/>
                  </a:lnTo>
                  <a:lnTo>
                    <a:pt x="1172" y="889"/>
                  </a:lnTo>
                  <a:lnTo>
                    <a:pt x="1164" y="908"/>
                  </a:lnTo>
                  <a:lnTo>
                    <a:pt x="1160" y="927"/>
                  </a:lnTo>
                  <a:lnTo>
                    <a:pt x="1151" y="945"/>
                  </a:lnTo>
                  <a:lnTo>
                    <a:pt x="1142" y="964"/>
                  </a:lnTo>
                  <a:lnTo>
                    <a:pt x="1134" y="983"/>
                  </a:lnTo>
                  <a:lnTo>
                    <a:pt x="1125" y="1002"/>
                  </a:lnTo>
                  <a:lnTo>
                    <a:pt x="1117" y="1021"/>
                  </a:lnTo>
                  <a:lnTo>
                    <a:pt x="1104" y="1040"/>
                  </a:lnTo>
                  <a:lnTo>
                    <a:pt x="1095" y="1059"/>
                  </a:lnTo>
                  <a:lnTo>
                    <a:pt x="1087" y="1078"/>
                  </a:lnTo>
                  <a:lnTo>
                    <a:pt x="1074" y="1097"/>
                  </a:lnTo>
                  <a:lnTo>
                    <a:pt x="1061" y="1111"/>
                  </a:lnTo>
                  <a:lnTo>
                    <a:pt x="1053" y="1130"/>
                  </a:lnTo>
                  <a:lnTo>
                    <a:pt x="1040" y="1149"/>
                  </a:lnTo>
                  <a:lnTo>
                    <a:pt x="1027" y="1168"/>
                  </a:lnTo>
                  <a:lnTo>
                    <a:pt x="1014" y="1182"/>
                  </a:lnTo>
                  <a:lnTo>
                    <a:pt x="1006" y="1201"/>
                  </a:lnTo>
                  <a:lnTo>
                    <a:pt x="993" y="1220"/>
                  </a:lnTo>
                  <a:lnTo>
                    <a:pt x="980" y="1234"/>
                  </a:lnTo>
                  <a:lnTo>
                    <a:pt x="967" y="1248"/>
                  </a:lnTo>
                  <a:lnTo>
                    <a:pt x="954" y="1267"/>
                  </a:lnTo>
                  <a:lnTo>
                    <a:pt x="941" y="1281"/>
                  </a:lnTo>
                  <a:lnTo>
                    <a:pt x="929" y="1295"/>
                  </a:lnTo>
                  <a:lnTo>
                    <a:pt x="911" y="1309"/>
                  </a:lnTo>
                  <a:lnTo>
                    <a:pt x="899" y="1324"/>
                  </a:lnTo>
                  <a:lnTo>
                    <a:pt x="886" y="1338"/>
                  </a:lnTo>
                  <a:lnTo>
                    <a:pt x="873" y="1352"/>
                  </a:lnTo>
                  <a:lnTo>
                    <a:pt x="860" y="1361"/>
                  </a:lnTo>
                  <a:lnTo>
                    <a:pt x="843" y="1376"/>
                  </a:lnTo>
                  <a:lnTo>
                    <a:pt x="830" y="1390"/>
                  </a:lnTo>
                  <a:lnTo>
                    <a:pt x="817" y="1399"/>
                  </a:lnTo>
                  <a:lnTo>
                    <a:pt x="800" y="1413"/>
                  </a:lnTo>
                  <a:lnTo>
                    <a:pt x="787" y="1423"/>
                  </a:lnTo>
                  <a:lnTo>
                    <a:pt x="775" y="1432"/>
                  </a:lnTo>
                  <a:lnTo>
                    <a:pt x="757" y="1442"/>
                  </a:lnTo>
                  <a:lnTo>
                    <a:pt x="745" y="1456"/>
                  </a:lnTo>
                  <a:lnTo>
                    <a:pt x="727" y="1465"/>
                  </a:lnTo>
                  <a:lnTo>
                    <a:pt x="715" y="1475"/>
                  </a:lnTo>
                  <a:lnTo>
                    <a:pt x="698" y="1480"/>
                  </a:lnTo>
                  <a:lnTo>
                    <a:pt x="685" y="1489"/>
                  </a:lnTo>
                  <a:lnTo>
                    <a:pt x="672" y="1499"/>
                  </a:lnTo>
                  <a:lnTo>
                    <a:pt x="655" y="1503"/>
                  </a:lnTo>
                  <a:lnTo>
                    <a:pt x="642" y="1513"/>
                  </a:lnTo>
                  <a:lnTo>
                    <a:pt x="625" y="1517"/>
                  </a:lnTo>
                  <a:lnTo>
                    <a:pt x="612" y="1527"/>
                  </a:lnTo>
                  <a:lnTo>
                    <a:pt x="595" y="1532"/>
                  </a:lnTo>
                  <a:lnTo>
                    <a:pt x="582" y="1536"/>
                  </a:lnTo>
                  <a:lnTo>
                    <a:pt x="565" y="1541"/>
                  </a:lnTo>
                  <a:lnTo>
                    <a:pt x="552" y="1546"/>
                  </a:lnTo>
                  <a:lnTo>
                    <a:pt x="535" y="1551"/>
                  </a:lnTo>
                  <a:lnTo>
                    <a:pt x="522" y="1555"/>
                  </a:lnTo>
                  <a:lnTo>
                    <a:pt x="505" y="1555"/>
                  </a:lnTo>
                  <a:lnTo>
                    <a:pt x="492" y="1560"/>
                  </a:lnTo>
                  <a:lnTo>
                    <a:pt x="479" y="1560"/>
                  </a:lnTo>
                  <a:lnTo>
                    <a:pt x="462" y="1565"/>
                  </a:lnTo>
                  <a:lnTo>
                    <a:pt x="449" y="1565"/>
                  </a:lnTo>
                  <a:lnTo>
                    <a:pt x="432" y="1565"/>
                  </a:lnTo>
                  <a:lnTo>
                    <a:pt x="419" y="1565"/>
                  </a:lnTo>
                  <a:lnTo>
                    <a:pt x="407" y="1565"/>
                  </a:lnTo>
                  <a:lnTo>
                    <a:pt x="394" y="1565"/>
                  </a:lnTo>
                  <a:lnTo>
                    <a:pt x="377" y="1565"/>
                  </a:lnTo>
                  <a:lnTo>
                    <a:pt x="364" y="1565"/>
                  </a:lnTo>
                  <a:lnTo>
                    <a:pt x="351" y="1560"/>
                  </a:lnTo>
                  <a:lnTo>
                    <a:pt x="338" y="1560"/>
                  </a:lnTo>
                  <a:lnTo>
                    <a:pt x="321" y="1555"/>
                  </a:lnTo>
                  <a:lnTo>
                    <a:pt x="308" y="1555"/>
                  </a:lnTo>
                  <a:lnTo>
                    <a:pt x="295" y="1551"/>
                  </a:lnTo>
                  <a:lnTo>
                    <a:pt x="283" y="1546"/>
                  </a:lnTo>
                  <a:lnTo>
                    <a:pt x="270" y="1541"/>
                  </a:lnTo>
                  <a:lnTo>
                    <a:pt x="257" y="1536"/>
                  </a:lnTo>
                  <a:lnTo>
                    <a:pt x="244" y="1532"/>
                  </a:lnTo>
                  <a:lnTo>
                    <a:pt x="231" y="1522"/>
                  </a:lnTo>
                  <a:lnTo>
                    <a:pt x="223" y="1517"/>
                  </a:lnTo>
                  <a:lnTo>
                    <a:pt x="210" y="1508"/>
                  </a:lnTo>
                  <a:lnTo>
                    <a:pt x="197" y="1503"/>
                  </a:lnTo>
                  <a:lnTo>
                    <a:pt x="184" y="14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9" name="Group 336"/>
            <p:cNvGrpSpPr>
              <a:grpSpLocks noChangeAspect="1"/>
            </p:cNvGrpSpPr>
            <p:nvPr/>
          </p:nvGrpSpPr>
          <p:grpSpPr bwMode="auto">
            <a:xfrm>
              <a:off x="2104" y="453"/>
              <a:ext cx="1206" cy="1560"/>
              <a:chOff x="2104" y="453"/>
              <a:chExt cx="1206" cy="1560"/>
            </a:xfrm>
          </p:grpSpPr>
          <p:sp>
            <p:nvSpPr>
              <p:cNvPr id="448" name="Freeform 337"/>
              <p:cNvSpPr>
                <a:spLocks noChangeAspect="1"/>
              </p:cNvSpPr>
              <p:nvPr/>
            </p:nvSpPr>
            <p:spPr bwMode="auto">
              <a:xfrm>
                <a:off x="2104" y="453"/>
                <a:ext cx="1206" cy="1560"/>
              </a:xfrm>
              <a:custGeom>
                <a:avLst/>
                <a:gdLst>
                  <a:gd name="T0" fmla="*/ 996 w 1206"/>
                  <a:gd name="T1" fmla="*/ 1134 h 1560"/>
                  <a:gd name="T2" fmla="*/ 941 w 1206"/>
                  <a:gd name="T3" fmla="*/ 1215 h 1560"/>
                  <a:gd name="T4" fmla="*/ 889 w 1206"/>
                  <a:gd name="T5" fmla="*/ 1271 h 1560"/>
                  <a:gd name="T6" fmla="*/ 808 w 1206"/>
                  <a:gd name="T7" fmla="*/ 1356 h 1560"/>
                  <a:gd name="T8" fmla="*/ 701 w 1206"/>
                  <a:gd name="T9" fmla="*/ 1446 h 1560"/>
                  <a:gd name="T10" fmla="*/ 637 w 1206"/>
                  <a:gd name="T11" fmla="*/ 1484 h 1560"/>
                  <a:gd name="T12" fmla="*/ 568 w 1206"/>
                  <a:gd name="T13" fmla="*/ 1517 h 1560"/>
                  <a:gd name="T14" fmla="*/ 504 w 1206"/>
                  <a:gd name="T15" fmla="*/ 1541 h 1560"/>
                  <a:gd name="T16" fmla="*/ 440 w 1206"/>
                  <a:gd name="T17" fmla="*/ 1555 h 1560"/>
                  <a:gd name="T18" fmla="*/ 380 w 1206"/>
                  <a:gd name="T19" fmla="*/ 1560 h 1560"/>
                  <a:gd name="T20" fmla="*/ 325 w 1206"/>
                  <a:gd name="T21" fmla="*/ 1555 h 1560"/>
                  <a:gd name="T22" fmla="*/ 282 w 1206"/>
                  <a:gd name="T23" fmla="*/ 1541 h 1560"/>
                  <a:gd name="T24" fmla="*/ 226 w 1206"/>
                  <a:gd name="T25" fmla="*/ 1517 h 1560"/>
                  <a:gd name="T26" fmla="*/ 179 w 1206"/>
                  <a:gd name="T27" fmla="*/ 1484 h 1560"/>
                  <a:gd name="T28" fmla="*/ 141 w 1206"/>
                  <a:gd name="T29" fmla="*/ 1451 h 1560"/>
                  <a:gd name="T30" fmla="*/ 111 w 1206"/>
                  <a:gd name="T31" fmla="*/ 1418 h 1560"/>
                  <a:gd name="T32" fmla="*/ 77 w 1206"/>
                  <a:gd name="T33" fmla="*/ 1366 h 1560"/>
                  <a:gd name="T34" fmla="*/ 47 w 1206"/>
                  <a:gd name="T35" fmla="*/ 1309 h 1560"/>
                  <a:gd name="T36" fmla="*/ 25 w 1206"/>
                  <a:gd name="T37" fmla="*/ 1248 h 1560"/>
                  <a:gd name="T38" fmla="*/ 12 w 1206"/>
                  <a:gd name="T39" fmla="*/ 1182 h 1560"/>
                  <a:gd name="T40" fmla="*/ 0 w 1206"/>
                  <a:gd name="T41" fmla="*/ 1111 h 1560"/>
                  <a:gd name="T42" fmla="*/ 0 w 1206"/>
                  <a:gd name="T43" fmla="*/ 1040 h 1560"/>
                  <a:gd name="T44" fmla="*/ 0 w 1206"/>
                  <a:gd name="T45" fmla="*/ 964 h 1560"/>
                  <a:gd name="T46" fmla="*/ 12 w 1206"/>
                  <a:gd name="T47" fmla="*/ 888 h 1560"/>
                  <a:gd name="T48" fmla="*/ 25 w 1206"/>
                  <a:gd name="T49" fmla="*/ 808 h 1560"/>
                  <a:gd name="T50" fmla="*/ 51 w 1206"/>
                  <a:gd name="T51" fmla="*/ 728 h 1560"/>
                  <a:gd name="T52" fmla="*/ 77 w 1206"/>
                  <a:gd name="T53" fmla="*/ 647 h 1560"/>
                  <a:gd name="T54" fmla="*/ 111 w 1206"/>
                  <a:gd name="T55" fmla="*/ 567 h 1560"/>
                  <a:gd name="T56" fmla="*/ 154 w 1206"/>
                  <a:gd name="T57" fmla="*/ 491 h 1560"/>
                  <a:gd name="T58" fmla="*/ 183 w 1206"/>
                  <a:gd name="T59" fmla="*/ 435 h 1560"/>
                  <a:gd name="T60" fmla="*/ 213 w 1206"/>
                  <a:gd name="T61" fmla="*/ 392 h 1560"/>
                  <a:gd name="T62" fmla="*/ 260 w 1206"/>
                  <a:gd name="T63" fmla="*/ 331 h 1560"/>
                  <a:gd name="T64" fmla="*/ 312 w 1206"/>
                  <a:gd name="T65" fmla="*/ 269 h 1560"/>
                  <a:gd name="T66" fmla="*/ 359 w 1206"/>
                  <a:gd name="T67" fmla="*/ 217 h 1560"/>
                  <a:gd name="T68" fmla="*/ 423 w 1206"/>
                  <a:gd name="T69" fmla="*/ 160 h 1560"/>
                  <a:gd name="T70" fmla="*/ 483 w 1206"/>
                  <a:gd name="T71" fmla="*/ 118 h 1560"/>
                  <a:gd name="T72" fmla="*/ 551 w 1206"/>
                  <a:gd name="T73" fmla="*/ 75 h 1560"/>
                  <a:gd name="T74" fmla="*/ 641 w 1206"/>
                  <a:gd name="T75" fmla="*/ 33 h 1560"/>
                  <a:gd name="T76" fmla="*/ 701 w 1206"/>
                  <a:gd name="T77" fmla="*/ 14 h 1560"/>
                  <a:gd name="T78" fmla="*/ 770 w 1206"/>
                  <a:gd name="T79" fmla="*/ 0 h 1560"/>
                  <a:gd name="T80" fmla="*/ 838 w 1206"/>
                  <a:gd name="T81" fmla="*/ 0 h 1560"/>
                  <a:gd name="T82" fmla="*/ 902 w 1206"/>
                  <a:gd name="T83" fmla="*/ 4 h 1560"/>
                  <a:gd name="T84" fmla="*/ 953 w 1206"/>
                  <a:gd name="T85" fmla="*/ 19 h 1560"/>
                  <a:gd name="T86" fmla="*/ 1001 w 1206"/>
                  <a:gd name="T87" fmla="*/ 42 h 1560"/>
                  <a:gd name="T88" fmla="*/ 1048 w 1206"/>
                  <a:gd name="T89" fmla="*/ 71 h 1560"/>
                  <a:gd name="T90" fmla="*/ 1086 w 1206"/>
                  <a:gd name="T91" fmla="*/ 104 h 1560"/>
                  <a:gd name="T92" fmla="*/ 1120 w 1206"/>
                  <a:gd name="T93" fmla="*/ 146 h 1560"/>
                  <a:gd name="T94" fmla="*/ 1150 w 1206"/>
                  <a:gd name="T95" fmla="*/ 203 h 1560"/>
                  <a:gd name="T96" fmla="*/ 1176 w 1206"/>
                  <a:gd name="T97" fmla="*/ 264 h 1560"/>
                  <a:gd name="T98" fmla="*/ 1193 w 1206"/>
                  <a:gd name="T99" fmla="*/ 335 h 1560"/>
                  <a:gd name="T100" fmla="*/ 1202 w 1206"/>
                  <a:gd name="T101" fmla="*/ 406 h 1560"/>
                  <a:gd name="T102" fmla="*/ 1206 w 1206"/>
                  <a:gd name="T103" fmla="*/ 482 h 1560"/>
                  <a:gd name="T104" fmla="*/ 1202 w 1206"/>
                  <a:gd name="T105" fmla="*/ 581 h 1560"/>
                  <a:gd name="T106" fmla="*/ 1189 w 1206"/>
                  <a:gd name="T107" fmla="*/ 662 h 1560"/>
                  <a:gd name="T108" fmla="*/ 1167 w 1206"/>
                  <a:gd name="T109" fmla="*/ 751 h 1560"/>
                  <a:gd name="T110" fmla="*/ 1142 w 1206"/>
                  <a:gd name="T111" fmla="*/ 836 h 1560"/>
                  <a:gd name="T112" fmla="*/ 1103 w 1206"/>
                  <a:gd name="T113" fmla="*/ 940 h 1560"/>
                  <a:gd name="T114" fmla="*/ 1060 w 1206"/>
                  <a:gd name="T115" fmla="*/ 1026 h 15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06"/>
                  <a:gd name="T175" fmla="*/ 0 h 1560"/>
                  <a:gd name="T176" fmla="*/ 1206 w 1206"/>
                  <a:gd name="T177" fmla="*/ 1560 h 15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06" h="1560">
                    <a:moveTo>
                      <a:pt x="1022" y="1092"/>
                    </a:moveTo>
                    <a:lnTo>
                      <a:pt x="1022" y="1092"/>
                    </a:lnTo>
                    <a:lnTo>
                      <a:pt x="1013" y="1106"/>
                    </a:lnTo>
                    <a:lnTo>
                      <a:pt x="1005" y="1120"/>
                    </a:lnTo>
                    <a:lnTo>
                      <a:pt x="996" y="1134"/>
                    </a:lnTo>
                    <a:lnTo>
                      <a:pt x="988" y="1148"/>
                    </a:lnTo>
                    <a:lnTo>
                      <a:pt x="971" y="1172"/>
                    </a:lnTo>
                    <a:lnTo>
                      <a:pt x="958" y="1186"/>
                    </a:lnTo>
                    <a:lnTo>
                      <a:pt x="949" y="1200"/>
                    </a:lnTo>
                    <a:lnTo>
                      <a:pt x="941" y="1215"/>
                    </a:lnTo>
                    <a:lnTo>
                      <a:pt x="932" y="1224"/>
                    </a:lnTo>
                    <a:lnTo>
                      <a:pt x="919" y="1238"/>
                    </a:lnTo>
                    <a:lnTo>
                      <a:pt x="911" y="1248"/>
                    </a:lnTo>
                    <a:lnTo>
                      <a:pt x="902" y="1262"/>
                    </a:lnTo>
                    <a:lnTo>
                      <a:pt x="889" y="1271"/>
                    </a:lnTo>
                    <a:lnTo>
                      <a:pt x="881" y="1286"/>
                    </a:lnTo>
                    <a:lnTo>
                      <a:pt x="872" y="1295"/>
                    </a:lnTo>
                    <a:lnTo>
                      <a:pt x="851" y="1319"/>
                    </a:lnTo>
                    <a:lnTo>
                      <a:pt x="829" y="1338"/>
                    </a:lnTo>
                    <a:lnTo>
                      <a:pt x="808" y="1356"/>
                    </a:lnTo>
                    <a:lnTo>
                      <a:pt x="787" y="1375"/>
                    </a:lnTo>
                    <a:lnTo>
                      <a:pt x="765" y="1394"/>
                    </a:lnTo>
                    <a:lnTo>
                      <a:pt x="744" y="1413"/>
                    </a:lnTo>
                    <a:lnTo>
                      <a:pt x="722" y="1427"/>
                    </a:lnTo>
                    <a:lnTo>
                      <a:pt x="701" y="1446"/>
                    </a:lnTo>
                    <a:lnTo>
                      <a:pt x="688" y="1451"/>
                    </a:lnTo>
                    <a:lnTo>
                      <a:pt x="680" y="1460"/>
                    </a:lnTo>
                    <a:lnTo>
                      <a:pt x="667" y="1465"/>
                    </a:lnTo>
                    <a:lnTo>
                      <a:pt x="658" y="1475"/>
                    </a:lnTo>
                    <a:lnTo>
                      <a:pt x="637" y="1484"/>
                    </a:lnTo>
                    <a:lnTo>
                      <a:pt x="624" y="1494"/>
                    </a:lnTo>
                    <a:lnTo>
                      <a:pt x="616" y="1498"/>
                    </a:lnTo>
                    <a:lnTo>
                      <a:pt x="603" y="1503"/>
                    </a:lnTo>
                    <a:lnTo>
                      <a:pt x="590" y="1508"/>
                    </a:lnTo>
                    <a:lnTo>
                      <a:pt x="568" y="1517"/>
                    </a:lnTo>
                    <a:lnTo>
                      <a:pt x="560" y="1522"/>
                    </a:lnTo>
                    <a:lnTo>
                      <a:pt x="547" y="1527"/>
                    </a:lnTo>
                    <a:lnTo>
                      <a:pt x="539" y="1531"/>
                    </a:lnTo>
                    <a:lnTo>
                      <a:pt x="526" y="1536"/>
                    </a:lnTo>
                    <a:lnTo>
                      <a:pt x="504" y="1541"/>
                    </a:lnTo>
                    <a:lnTo>
                      <a:pt x="496" y="1546"/>
                    </a:lnTo>
                    <a:lnTo>
                      <a:pt x="483" y="1546"/>
                    </a:lnTo>
                    <a:lnTo>
                      <a:pt x="474" y="1550"/>
                    </a:lnTo>
                    <a:lnTo>
                      <a:pt x="462" y="1550"/>
                    </a:lnTo>
                    <a:lnTo>
                      <a:pt x="440" y="1555"/>
                    </a:lnTo>
                    <a:lnTo>
                      <a:pt x="432" y="1555"/>
                    </a:lnTo>
                    <a:lnTo>
                      <a:pt x="419" y="1560"/>
                    </a:lnTo>
                    <a:lnTo>
                      <a:pt x="402" y="1560"/>
                    </a:lnTo>
                    <a:lnTo>
                      <a:pt x="389" y="1560"/>
                    </a:lnTo>
                    <a:lnTo>
                      <a:pt x="380" y="1560"/>
                    </a:lnTo>
                    <a:lnTo>
                      <a:pt x="372" y="1560"/>
                    </a:lnTo>
                    <a:lnTo>
                      <a:pt x="359" y="1560"/>
                    </a:lnTo>
                    <a:lnTo>
                      <a:pt x="350" y="1555"/>
                    </a:lnTo>
                    <a:lnTo>
                      <a:pt x="337" y="1555"/>
                    </a:lnTo>
                    <a:lnTo>
                      <a:pt x="325" y="1555"/>
                    </a:lnTo>
                    <a:lnTo>
                      <a:pt x="320" y="1550"/>
                    </a:lnTo>
                    <a:lnTo>
                      <a:pt x="312" y="1550"/>
                    </a:lnTo>
                    <a:lnTo>
                      <a:pt x="303" y="1546"/>
                    </a:lnTo>
                    <a:lnTo>
                      <a:pt x="290" y="1546"/>
                    </a:lnTo>
                    <a:lnTo>
                      <a:pt x="282" y="1541"/>
                    </a:lnTo>
                    <a:lnTo>
                      <a:pt x="269" y="1536"/>
                    </a:lnTo>
                    <a:lnTo>
                      <a:pt x="260" y="1531"/>
                    </a:lnTo>
                    <a:lnTo>
                      <a:pt x="248" y="1527"/>
                    </a:lnTo>
                    <a:lnTo>
                      <a:pt x="239" y="1522"/>
                    </a:lnTo>
                    <a:lnTo>
                      <a:pt x="226" y="1517"/>
                    </a:lnTo>
                    <a:lnTo>
                      <a:pt x="218" y="1512"/>
                    </a:lnTo>
                    <a:lnTo>
                      <a:pt x="205" y="1503"/>
                    </a:lnTo>
                    <a:lnTo>
                      <a:pt x="196" y="1498"/>
                    </a:lnTo>
                    <a:lnTo>
                      <a:pt x="188" y="1489"/>
                    </a:lnTo>
                    <a:lnTo>
                      <a:pt x="179" y="1484"/>
                    </a:lnTo>
                    <a:lnTo>
                      <a:pt x="171" y="1479"/>
                    </a:lnTo>
                    <a:lnTo>
                      <a:pt x="166" y="1475"/>
                    </a:lnTo>
                    <a:lnTo>
                      <a:pt x="158" y="1470"/>
                    </a:lnTo>
                    <a:lnTo>
                      <a:pt x="145" y="1456"/>
                    </a:lnTo>
                    <a:lnTo>
                      <a:pt x="141" y="1451"/>
                    </a:lnTo>
                    <a:lnTo>
                      <a:pt x="132" y="1442"/>
                    </a:lnTo>
                    <a:lnTo>
                      <a:pt x="128" y="1437"/>
                    </a:lnTo>
                    <a:lnTo>
                      <a:pt x="119" y="1432"/>
                    </a:lnTo>
                    <a:lnTo>
                      <a:pt x="115" y="1423"/>
                    </a:lnTo>
                    <a:lnTo>
                      <a:pt x="111" y="1418"/>
                    </a:lnTo>
                    <a:lnTo>
                      <a:pt x="102" y="1408"/>
                    </a:lnTo>
                    <a:lnTo>
                      <a:pt x="98" y="1404"/>
                    </a:lnTo>
                    <a:lnTo>
                      <a:pt x="89" y="1385"/>
                    </a:lnTo>
                    <a:lnTo>
                      <a:pt x="81" y="1375"/>
                    </a:lnTo>
                    <a:lnTo>
                      <a:pt x="77" y="1366"/>
                    </a:lnTo>
                    <a:lnTo>
                      <a:pt x="68" y="1356"/>
                    </a:lnTo>
                    <a:lnTo>
                      <a:pt x="64" y="1342"/>
                    </a:lnTo>
                    <a:lnTo>
                      <a:pt x="59" y="1333"/>
                    </a:lnTo>
                    <a:lnTo>
                      <a:pt x="51" y="1323"/>
                    </a:lnTo>
                    <a:lnTo>
                      <a:pt x="47" y="1309"/>
                    </a:lnTo>
                    <a:lnTo>
                      <a:pt x="42" y="1300"/>
                    </a:lnTo>
                    <a:lnTo>
                      <a:pt x="38" y="1286"/>
                    </a:lnTo>
                    <a:lnTo>
                      <a:pt x="34" y="1271"/>
                    </a:lnTo>
                    <a:lnTo>
                      <a:pt x="29" y="1262"/>
                    </a:lnTo>
                    <a:lnTo>
                      <a:pt x="25" y="1248"/>
                    </a:lnTo>
                    <a:lnTo>
                      <a:pt x="21" y="1234"/>
                    </a:lnTo>
                    <a:lnTo>
                      <a:pt x="17" y="1224"/>
                    </a:lnTo>
                    <a:lnTo>
                      <a:pt x="17" y="1210"/>
                    </a:lnTo>
                    <a:lnTo>
                      <a:pt x="12" y="1196"/>
                    </a:lnTo>
                    <a:lnTo>
                      <a:pt x="12" y="1182"/>
                    </a:lnTo>
                    <a:lnTo>
                      <a:pt x="8" y="1167"/>
                    </a:lnTo>
                    <a:lnTo>
                      <a:pt x="4" y="1153"/>
                    </a:lnTo>
                    <a:lnTo>
                      <a:pt x="4" y="1139"/>
                    </a:lnTo>
                    <a:lnTo>
                      <a:pt x="4" y="1125"/>
                    </a:lnTo>
                    <a:lnTo>
                      <a:pt x="0" y="1111"/>
                    </a:lnTo>
                    <a:lnTo>
                      <a:pt x="0" y="1096"/>
                    </a:lnTo>
                    <a:lnTo>
                      <a:pt x="0" y="1082"/>
                    </a:lnTo>
                    <a:lnTo>
                      <a:pt x="0" y="1068"/>
                    </a:lnTo>
                    <a:lnTo>
                      <a:pt x="0" y="1054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11"/>
                    </a:lnTo>
                    <a:lnTo>
                      <a:pt x="0" y="997"/>
                    </a:lnTo>
                    <a:lnTo>
                      <a:pt x="0" y="978"/>
                    </a:lnTo>
                    <a:lnTo>
                      <a:pt x="0" y="964"/>
                    </a:lnTo>
                    <a:lnTo>
                      <a:pt x="4" y="950"/>
                    </a:lnTo>
                    <a:lnTo>
                      <a:pt x="4" y="936"/>
                    </a:lnTo>
                    <a:lnTo>
                      <a:pt x="8" y="917"/>
                    </a:lnTo>
                    <a:lnTo>
                      <a:pt x="8" y="903"/>
                    </a:lnTo>
                    <a:lnTo>
                      <a:pt x="12" y="888"/>
                    </a:lnTo>
                    <a:lnTo>
                      <a:pt x="12" y="870"/>
                    </a:lnTo>
                    <a:lnTo>
                      <a:pt x="17" y="855"/>
                    </a:lnTo>
                    <a:lnTo>
                      <a:pt x="21" y="841"/>
                    </a:lnTo>
                    <a:lnTo>
                      <a:pt x="25" y="822"/>
                    </a:lnTo>
                    <a:lnTo>
                      <a:pt x="25" y="808"/>
                    </a:lnTo>
                    <a:lnTo>
                      <a:pt x="29" y="794"/>
                    </a:lnTo>
                    <a:lnTo>
                      <a:pt x="34" y="775"/>
                    </a:lnTo>
                    <a:lnTo>
                      <a:pt x="38" y="761"/>
                    </a:lnTo>
                    <a:lnTo>
                      <a:pt x="42" y="742"/>
                    </a:lnTo>
                    <a:lnTo>
                      <a:pt x="51" y="728"/>
                    </a:lnTo>
                    <a:lnTo>
                      <a:pt x="55" y="714"/>
                    </a:lnTo>
                    <a:lnTo>
                      <a:pt x="59" y="695"/>
                    </a:lnTo>
                    <a:lnTo>
                      <a:pt x="64" y="680"/>
                    </a:lnTo>
                    <a:lnTo>
                      <a:pt x="72" y="662"/>
                    </a:lnTo>
                    <a:lnTo>
                      <a:pt x="77" y="647"/>
                    </a:lnTo>
                    <a:lnTo>
                      <a:pt x="85" y="633"/>
                    </a:lnTo>
                    <a:lnTo>
                      <a:pt x="89" y="614"/>
                    </a:lnTo>
                    <a:lnTo>
                      <a:pt x="98" y="600"/>
                    </a:lnTo>
                    <a:lnTo>
                      <a:pt x="106" y="586"/>
                    </a:lnTo>
                    <a:lnTo>
                      <a:pt x="111" y="567"/>
                    </a:lnTo>
                    <a:lnTo>
                      <a:pt x="119" y="553"/>
                    </a:lnTo>
                    <a:lnTo>
                      <a:pt x="128" y="539"/>
                    </a:lnTo>
                    <a:lnTo>
                      <a:pt x="136" y="520"/>
                    </a:lnTo>
                    <a:lnTo>
                      <a:pt x="145" y="506"/>
                    </a:lnTo>
                    <a:lnTo>
                      <a:pt x="154" y="491"/>
                    </a:lnTo>
                    <a:lnTo>
                      <a:pt x="162" y="472"/>
                    </a:lnTo>
                    <a:lnTo>
                      <a:pt x="171" y="458"/>
                    </a:lnTo>
                    <a:lnTo>
                      <a:pt x="175" y="449"/>
                    </a:lnTo>
                    <a:lnTo>
                      <a:pt x="179" y="444"/>
                    </a:lnTo>
                    <a:lnTo>
                      <a:pt x="183" y="435"/>
                    </a:lnTo>
                    <a:lnTo>
                      <a:pt x="192" y="430"/>
                    </a:lnTo>
                    <a:lnTo>
                      <a:pt x="196" y="420"/>
                    </a:lnTo>
                    <a:lnTo>
                      <a:pt x="201" y="411"/>
                    </a:lnTo>
                    <a:lnTo>
                      <a:pt x="209" y="397"/>
                    </a:lnTo>
                    <a:lnTo>
                      <a:pt x="213" y="392"/>
                    </a:lnTo>
                    <a:lnTo>
                      <a:pt x="218" y="383"/>
                    </a:lnTo>
                    <a:lnTo>
                      <a:pt x="231" y="368"/>
                    </a:lnTo>
                    <a:lnTo>
                      <a:pt x="239" y="354"/>
                    </a:lnTo>
                    <a:lnTo>
                      <a:pt x="252" y="340"/>
                    </a:lnTo>
                    <a:lnTo>
                      <a:pt x="260" y="331"/>
                    </a:lnTo>
                    <a:lnTo>
                      <a:pt x="273" y="316"/>
                    </a:lnTo>
                    <a:lnTo>
                      <a:pt x="282" y="302"/>
                    </a:lnTo>
                    <a:lnTo>
                      <a:pt x="295" y="288"/>
                    </a:lnTo>
                    <a:lnTo>
                      <a:pt x="303" y="279"/>
                    </a:lnTo>
                    <a:lnTo>
                      <a:pt x="312" y="269"/>
                    </a:lnTo>
                    <a:lnTo>
                      <a:pt x="316" y="264"/>
                    </a:lnTo>
                    <a:lnTo>
                      <a:pt x="325" y="250"/>
                    </a:lnTo>
                    <a:lnTo>
                      <a:pt x="337" y="241"/>
                    </a:lnTo>
                    <a:lnTo>
                      <a:pt x="350" y="231"/>
                    </a:lnTo>
                    <a:lnTo>
                      <a:pt x="359" y="217"/>
                    </a:lnTo>
                    <a:lnTo>
                      <a:pt x="380" y="198"/>
                    </a:lnTo>
                    <a:lnTo>
                      <a:pt x="393" y="189"/>
                    </a:lnTo>
                    <a:lnTo>
                      <a:pt x="402" y="179"/>
                    </a:lnTo>
                    <a:lnTo>
                      <a:pt x="414" y="170"/>
                    </a:lnTo>
                    <a:lnTo>
                      <a:pt x="423" y="160"/>
                    </a:lnTo>
                    <a:lnTo>
                      <a:pt x="436" y="151"/>
                    </a:lnTo>
                    <a:lnTo>
                      <a:pt x="449" y="142"/>
                    </a:lnTo>
                    <a:lnTo>
                      <a:pt x="457" y="137"/>
                    </a:lnTo>
                    <a:lnTo>
                      <a:pt x="470" y="127"/>
                    </a:lnTo>
                    <a:lnTo>
                      <a:pt x="483" y="118"/>
                    </a:lnTo>
                    <a:lnTo>
                      <a:pt x="491" y="113"/>
                    </a:lnTo>
                    <a:lnTo>
                      <a:pt x="504" y="104"/>
                    </a:lnTo>
                    <a:lnTo>
                      <a:pt x="517" y="94"/>
                    </a:lnTo>
                    <a:lnTo>
                      <a:pt x="539" y="80"/>
                    </a:lnTo>
                    <a:lnTo>
                      <a:pt x="551" y="75"/>
                    </a:lnTo>
                    <a:lnTo>
                      <a:pt x="560" y="71"/>
                    </a:lnTo>
                    <a:lnTo>
                      <a:pt x="586" y="56"/>
                    </a:lnTo>
                    <a:lnTo>
                      <a:pt x="607" y="47"/>
                    </a:lnTo>
                    <a:lnTo>
                      <a:pt x="633" y="38"/>
                    </a:lnTo>
                    <a:lnTo>
                      <a:pt x="641" y="33"/>
                    </a:lnTo>
                    <a:lnTo>
                      <a:pt x="654" y="28"/>
                    </a:lnTo>
                    <a:lnTo>
                      <a:pt x="667" y="23"/>
                    </a:lnTo>
                    <a:lnTo>
                      <a:pt x="680" y="23"/>
                    </a:lnTo>
                    <a:lnTo>
                      <a:pt x="688" y="19"/>
                    </a:lnTo>
                    <a:lnTo>
                      <a:pt x="701" y="14"/>
                    </a:lnTo>
                    <a:lnTo>
                      <a:pt x="714" y="14"/>
                    </a:lnTo>
                    <a:lnTo>
                      <a:pt x="722" y="9"/>
                    </a:lnTo>
                    <a:lnTo>
                      <a:pt x="748" y="4"/>
                    </a:lnTo>
                    <a:lnTo>
                      <a:pt x="757" y="4"/>
                    </a:lnTo>
                    <a:lnTo>
                      <a:pt x="770" y="0"/>
                    </a:lnTo>
                    <a:lnTo>
                      <a:pt x="791" y="0"/>
                    </a:lnTo>
                    <a:lnTo>
                      <a:pt x="804" y="0"/>
                    </a:lnTo>
                    <a:lnTo>
                      <a:pt x="812" y="0"/>
                    </a:lnTo>
                    <a:lnTo>
                      <a:pt x="825" y="0"/>
                    </a:lnTo>
                    <a:lnTo>
                      <a:pt x="838" y="0"/>
                    </a:lnTo>
                    <a:lnTo>
                      <a:pt x="847" y="0"/>
                    </a:lnTo>
                    <a:lnTo>
                      <a:pt x="859" y="0"/>
                    </a:lnTo>
                    <a:lnTo>
                      <a:pt x="868" y="0"/>
                    </a:lnTo>
                    <a:lnTo>
                      <a:pt x="881" y="0"/>
                    </a:lnTo>
                    <a:lnTo>
                      <a:pt x="902" y="4"/>
                    </a:lnTo>
                    <a:lnTo>
                      <a:pt x="911" y="9"/>
                    </a:lnTo>
                    <a:lnTo>
                      <a:pt x="924" y="9"/>
                    </a:lnTo>
                    <a:lnTo>
                      <a:pt x="932" y="14"/>
                    </a:lnTo>
                    <a:lnTo>
                      <a:pt x="941" y="14"/>
                    </a:lnTo>
                    <a:lnTo>
                      <a:pt x="953" y="19"/>
                    </a:lnTo>
                    <a:lnTo>
                      <a:pt x="962" y="23"/>
                    </a:lnTo>
                    <a:lnTo>
                      <a:pt x="971" y="28"/>
                    </a:lnTo>
                    <a:lnTo>
                      <a:pt x="983" y="33"/>
                    </a:lnTo>
                    <a:lnTo>
                      <a:pt x="992" y="38"/>
                    </a:lnTo>
                    <a:lnTo>
                      <a:pt x="1001" y="42"/>
                    </a:lnTo>
                    <a:lnTo>
                      <a:pt x="1009" y="47"/>
                    </a:lnTo>
                    <a:lnTo>
                      <a:pt x="1018" y="52"/>
                    </a:lnTo>
                    <a:lnTo>
                      <a:pt x="1030" y="56"/>
                    </a:lnTo>
                    <a:lnTo>
                      <a:pt x="1039" y="66"/>
                    </a:lnTo>
                    <a:lnTo>
                      <a:pt x="1048" y="71"/>
                    </a:lnTo>
                    <a:lnTo>
                      <a:pt x="1056" y="75"/>
                    </a:lnTo>
                    <a:lnTo>
                      <a:pt x="1060" y="80"/>
                    </a:lnTo>
                    <a:lnTo>
                      <a:pt x="1069" y="90"/>
                    </a:lnTo>
                    <a:lnTo>
                      <a:pt x="1078" y="94"/>
                    </a:lnTo>
                    <a:lnTo>
                      <a:pt x="1086" y="104"/>
                    </a:lnTo>
                    <a:lnTo>
                      <a:pt x="1090" y="108"/>
                    </a:lnTo>
                    <a:lnTo>
                      <a:pt x="1099" y="118"/>
                    </a:lnTo>
                    <a:lnTo>
                      <a:pt x="1107" y="127"/>
                    </a:lnTo>
                    <a:lnTo>
                      <a:pt x="1112" y="137"/>
                    </a:lnTo>
                    <a:lnTo>
                      <a:pt x="1120" y="146"/>
                    </a:lnTo>
                    <a:lnTo>
                      <a:pt x="1129" y="156"/>
                    </a:lnTo>
                    <a:lnTo>
                      <a:pt x="1133" y="170"/>
                    </a:lnTo>
                    <a:lnTo>
                      <a:pt x="1142" y="179"/>
                    </a:lnTo>
                    <a:lnTo>
                      <a:pt x="1146" y="194"/>
                    </a:lnTo>
                    <a:lnTo>
                      <a:pt x="1150" y="203"/>
                    </a:lnTo>
                    <a:lnTo>
                      <a:pt x="1159" y="217"/>
                    </a:lnTo>
                    <a:lnTo>
                      <a:pt x="1163" y="227"/>
                    </a:lnTo>
                    <a:lnTo>
                      <a:pt x="1167" y="241"/>
                    </a:lnTo>
                    <a:lnTo>
                      <a:pt x="1172" y="255"/>
                    </a:lnTo>
                    <a:lnTo>
                      <a:pt x="1176" y="264"/>
                    </a:lnTo>
                    <a:lnTo>
                      <a:pt x="1180" y="279"/>
                    </a:lnTo>
                    <a:lnTo>
                      <a:pt x="1184" y="293"/>
                    </a:lnTo>
                    <a:lnTo>
                      <a:pt x="1189" y="307"/>
                    </a:lnTo>
                    <a:lnTo>
                      <a:pt x="1189" y="321"/>
                    </a:lnTo>
                    <a:lnTo>
                      <a:pt x="1193" y="335"/>
                    </a:lnTo>
                    <a:lnTo>
                      <a:pt x="1197" y="350"/>
                    </a:lnTo>
                    <a:lnTo>
                      <a:pt x="1197" y="364"/>
                    </a:lnTo>
                    <a:lnTo>
                      <a:pt x="1202" y="378"/>
                    </a:lnTo>
                    <a:lnTo>
                      <a:pt x="1202" y="392"/>
                    </a:lnTo>
                    <a:lnTo>
                      <a:pt x="1202" y="406"/>
                    </a:lnTo>
                    <a:lnTo>
                      <a:pt x="1206" y="420"/>
                    </a:lnTo>
                    <a:lnTo>
                      <a:pt x="1206" y="439"/>
                    </a:lnTo>
                    <a:lnTo>
                      <a:pt x="1206" y="454"/>
                    </a:lnTo>
                    <a:lnTo>
                      <a:pt x="1206" y="468"/>
                    </a:lnTo>
                    <a:lnTo>
                      <a:pt x="1206" y="482"/>
                    </a:lnTo>
                    <a:lnTo>
                      <a:pt x="1206" y="515"/>
                    </a:lnTo>
                    <a:lnTo>
                      <a:pt x="1206" y="529"/>
                    </a:lnTo>
                    <a:lnTo>
                      <a:pt x="1206" y="548"/>
                    </a:lnTo>
                    <a:lnTo>
                      <a:pt x="1202" y="562"/>
                    </a:lnTo>
                    <a:lnTo>
                      <a:pt x="1202" y="581"/>
                    </a:lnTo>
                    <a:lnTo>
                      <a:pt x="1197" y="595"/>
                    </a:lnTo>
                    <a:lnTo>
                      <a:pt x="1197" y="614"/>
                    </a:lnTo>
                    <a:lnTo>
                      <a:pt x="1193" y="628"/>
                    </a:lnTo>
                    <a:lnTo>
                      <a:pt x="1193" y="647"/>
                    </a:lnTo>
                    <a:lnTo>
                      <a:pt x="1189" y="662"/>
                    </a:lnTo>
                    <a:lnTo>
                      <a:pt x="1184" y="680"/>
                    </a:lnTo>
                    <a:lnTo>
                      <a:pt x="1180" y="699"/>
                    </a:lnTo>
                    <a:lnTo>
                      <a:pt x="1176" y="714"/>
                    </a:lnTo>
                    <a:lnTo>
                      <a:pt x="1172" y="732"/>
                    </a:lnTo>
                    <a:lnTo>
                      <a:pt x="1167" y="751"/>
                    </a:lnTo>
                    <a:lnTo>
                      <a:pt x="1163" y="766"/>
                    </a:lnTo>
                    <a:lnTo>
                      <a:pt x="1159" y="784"/>
                    </a:lnTo>
                    <a:lnTo>
                      <a:pt x="1155" y="799"/>
                    </a:lnTo>
                    <a:lnTo>
                      <a:pt x="1150" y="818"/>
                    </a:lnTo>
                    <a:lnTo>
                      <a:pt x="1142" y="836"/>
                    </a:lnTo>
                    <a:lnTo>
                      <a:pt x="1137" y="851"/>
                    </a:lnTo>
                    <a:lnTo>
                      <a:pt x="1129" y="870"/>
                    </a:lnTo>
                    <a:lnTo>
                      <a:pt x="1125" y="888"/>
                    </a:lnTo>
                    <a:lnTo>
                      <a:pt x="1107" y="922"/>
                    </a:lnTo>
                    <a:lnTo>
                      <a:pt x="1103" y="940"/>
                    </a:lnTo>
                    <a:lnTo>
                      <a:pt x="1095" y="955"/>
                    </a:lnTo>
                    <a:lnTo>
                      <a:pt x="1086" y="974"/>
                    </a:lnTo>
                    <a:lnTo>
                      <a:pt x="1078" y="992"/>
                    </a:lnTo>
                    <a:lnTo>
                      <a:pt x="1069" y="1007"/>
                    </a:lnTo>
                    <a:lnTo>
                      <a:pt x="1060" y="1026"/>
                    </a:lnTo>
                    <a:lnTo>
                      <a:pt x="1052" y="1040"/>
                    </a:lnTo>
                    <a:lnTo>
                      <a:pt x="1043" y="1059"/>
                    </a:lnTo>
                    <a:lnTo>
                      <a:pt x="1030" y="1078"/>
                    </a:lnTo>
                    <a:lnTo>
                      <a:pt x="1022" y="1092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338"/>
              <p:cNvSpPr>
                <a:spLocks noChangeAspect="1"/>
              </p:cNvSpPr>
              <p:nvPr/>
            </p:nvSpPr>
            <p:spPr bwMode="auto">
              <a:xfrm>
                <a:off x="2104" y="457"/>
                <a:ext cx="1176" cy="1556"/>
              </a:xfrm>
              <a:custGeom>
                <a:avLst/>
                <a:gdLst>
                  <a:gd name="T0" fmla="*/ 936 w 1176"/>
                  <a:gd name="T1" fmla="*/ 1154 h 1556"/>
                  <a:gd name="T2" fmla="*/ 881 w 1176"/>
                  <a:gd name="T3" fmla="*/ 1230 h 1556"/>
                  <a:gd name="T4" fmla="*/ 804 w 1176"/>
                  <a:gd name="T5" fmla="*/ 1319 h 1556"/>
                  <a:gd name="T6" fmla="*/ 744 w 1176"/>
                  <a:gd name="T7" fmla="*/ 1376 h 1556"/>
                  <a:gd name="T8" fmla="*/ 658 w 1176"/>
                  <a:gd name="T9" fmla="*/ 1442 h 1556"/>
                  <a:gd name="T10" fmla="*/ 577 w 1176"/>
                  <a:gd name="T11" fmla="*/ 1494 h 1556"/>
                  <a:gd name="T12" fmla="*/ 517 w 1176"/>
                  <a:gd name="T13" fmla="*/ 1523 h 1556"/>
                  <a:gd name="T14" fmla="*/ 449 w 1176"/>
                  <a:gd name="T15" fmla="*/ 1546 h 1556"/>
                  <a:gd name="T16" fmla="*/ 393 w 1176"/>
                  <a:gd name="T17" fmla="*/ 1551 h 1556"/>
                  <a:gd name="T18" fmla="*/ 320 w 1176"/>
                  <a:gd name="T19" fmla="*/ 1546 h 1556"/>
                  <a:gd name="T20" fmla="*/ 265 w 1176"/>
                  <a:gd name="T21" fmla="*/ 1527 h 1556"/>
                  <a:gd name="T22" fmla="*/ 213 w 1176"/>
                  <a:gd name="T23" fmla="*/ 1504 h 1556"/>
                  <a:gd name="T24" fmla="*/ 162 w 1176"/>
                  <a:gd name="T25" fmla="*/ 1466 h 1556"/>
                  <a:gd name="T26" fmla="*/ 132 w 1176"/>
                  <a:gd name="T27" fmla="*/ 1438 h 1556"/>
                  <a:gd name="T28" fmla="*/ 102 w 1176"/>
                  <a:gd name="T29" fmla="*/ 1404 h 1556"/>
                  <a:gd name="T30" fmla="*/ 72 w 1176"/>
                  <a:gd name="T31" fmla="*/ 1357 h 1556"/>
                  <a:gd name="T32" fmla="*/ 47 w 1176"/>
                  <a:gd name="T33" fmla="*/ 1300 h 1556"/>
                  <a:gd name="T34" fmla="*/ 25 w 1176"/>
                  <a:gd name="T35" fmla="*/ 1239 h 1556"/>
                  <a:gd name="T36" fmla="*/ 8 w 1176"/>
                  <a:gd name="T37" fmla="*/ 1173 h 1556"/>
                  <a:gd name="T38" fmla="*/ 0 w 1176"/>
                  <a:gd name="T39" fmla="*/ 1102 h 1556"/>
                  <a:gd name="T40" fmla="*/ 0 w 1176"/>
                  <a:gd name="T41" fmla="*/ 1031 h 1556"/>
                  <a:gd name="T42" fmla="*/ 8 w 1176"/>
                  <a:gd name="T43" fmla="*/ 922 h 1556"/>
                  <a:gd name="T44" fmla="*/ 25 w 1176"/>
                  <a:gd name="T45" fmla="*/ 814 h 1556"/>
                  <a:gd name="T46" fmla="*/ 51 w 1176"/>
                  <a:gd name="T47" fmla="*/ 719 h 1556"/>
                  <a:gd name="T48" fmla="*/ 89 w 1176"/>
                  <a:gd name="T49" fmla="*/ 624 h 1556"/>
                  <a:gd name="T50" fmla="*/ 124 w 1176"/>
                  <a:gd name="T51" fmla="*/ 544 h 1556"/>
                  <a:gd name="T52" fmla="*/ 166 w 1176"/>
                  <a:gd name="T53" fmla="*/ 464 h 1556"/>
                  <a:gd name="T54" fmla="*/ 205 w 1176"/>
                  <a:gd name="T55" fmla="*/ 407 h 1556"/>
                  <a:gd name="T56" fmla="*/ 231 w 1176"/>
                  <a:gd name="T57" fmla="*/ 369 h 1556"/>
                  <a:gd name="T58" fmla="*/ 256 w 1176"/>
                  <a:gd name="T59" fmla="*/ 336 h 1556"/>
                  <a:gd name="T60" fmla="*/ 299 w 1176"/>
                  <a:gd name="T61" fmla="*/ 284 h 1556"/>
                  <a:gd name="T62" fmla="*/ 372 w 1176"/>
                  <a:gd name="T63" fmla="*/ 204 h 1556"/>
                  <a:gd name="T64" fmla="*/ 483 w 1176"/>
                  <a:gd name="T65" fmla="*/ 119 h 1556"/>
                  <a:gd name="T66" fmla="*/ 539 w 1176"/>
                  <a:gd name="T67" fmla="*/ 81 h 1556"/>
                  <a:gd name="T68" fmla="*/ 620 w 1176"/>
                  <a:gd name="T69" fmla="*/ 43 h 1556"/>
                  <a:gd name="T70" fmla="*/ 688 w 1176"/>
                  <a:gd name="T71" fmla="*/ 19 h 1556"/>
                  <a:gd name="T72" fmla="*/ 757 w 1176"/>
                  <a:gd name="T73" fmla="*/ 5 h 1556"/>
                  <a:gd name="T74" fmla="*/ 834 w 1176"/>
                  <a:gd name="T75" fmla="*/ 0 h 1556"/>
                  <a:gd name="T76" fmla="*/ 885 w 1176"/>
                  <a:gd name="T77" fmla="*/ 5 h 1556"/>
                  <a:gd name="T78" fmla="*/ 936 w 1176"/>
                  <a:gd name="T79" fmla="*/ 15 h 1556"/>
                  <a:gd name="T80" fmla="*/ 983 w 1176"/>
                  <a:gd name="T81" fmla="*/ 34 h 1556"/>
                  <a:gd name="T82" fmla="*/ 1030 w 1176"/>
                  <a:gd name="T83" fmla="*/ 62 h 1556"/>
                  <a:gd name="T84" fmla="*/ 1069 w 1176"/>
                  <a:gd name="T85" fmla="*/ 95 h 1556"/>
                  <a:gd name="T86" fmla="*/ 1103 w 1176"/>
                  <a:gd name="T87" fmla="*/ 138 h 1556"/>
                  <a:gd name="T88" fmla="*/ 1133 w 1176"/>
                  <a:gd name="T89" fmla="*/ 190 h 1556"/>
                  <a:gd name="T90" fmla="*/ 1155 w 1176"/>
                  <a:gd name="T91" fmla="*/ 251 h 1556"/>
                  <a:gd name="T92" fmla="*/ 1167 w 1176"/>
                  <a:gd name="T93" fmla="*/ 322 h 1556"/>
                  <a:gd name="T94" fmla="*/ 1176 w 1176"/>
                  <a:gd name="T95" fmla="*/ 393 h 1556"/>
                  <a:gd name="T96" fmla="*/ 1176 w 1176"/>
                  <a:gd name="T97" fmla="*/ 468 h 1556"/>
                  <a:gd name="T98" fmla="*/ 1167 w 1176"/>
                  <a:gd name="T99" fmla="*/ 563 h 1556"/>
                  <a:gd name="T100" fmla="*/ 1150 w 1176"/>
                  <a:gd name="T101" fmla="*/ 662 h 1556"/>
                  <a:gd name="T102" fmla="*/ 1112 w 1176"/>
                  <a:gd name="T103" fmla="*/ 799 h 1556"/>
                  <a:gd name="T104" fmla="*/ 1065 w 1176"/>
                  <a:gd name="T105" fmla="*/ 918 h 1556"/>
                  <a:gd name="T106" fmla="*/ 1013 w 1176"/>
                  <a:gd name="T107" fmla="*/ 1022 h 15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76"/>
                  <a:gd name="T163" fmla="*/ 0 h 1556"/>
                  <a:gd name="T164" fmla="*/ 1176 w 1176"/>
                  <a:gd name="T165" fmla="*/ 1556 h 155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76" h="1556">
                    <a:moveTo>
                      <a:pt x="988" y="1074"/>
                    </a:moveTo>
                    <a:lnTo>
                      <a:pt x="988" y="1074"/>
                    </a:lnTo>
                    <a:lnTo>
                      <a:pt x="971" y="1102"/>
                    </a:lnTo>
                    <a:lnTo>
                      <a:pt x="953" y="1126"/>
                    </a:lnTo>
                    <a:lnTo>
                      <a:pt x="936" y="1154"/>
                    </a:lnTo>
                    <a:lnTo>
                      <a:pt x="919" y="1178"/>
                    </a:lnTo>
                    <a:lnTo>
                      <a:pt x="906" y="1192"/>
                    </a:lnTo>
                    <a:lnTo>
                      <a:pt x="898" y="1206"/>
                    </a:lnTo>
                    <a:lnTo>
                      <a:pt x="889" y="1215"/>
                    </a:lnTo>
                    <a:lnTo>
                      <a:pt x="881" y="1230"/>
                    </a:lnTo>
                    <a:lnTo>
                      <a:pt x="859" y="1253"/>
                    </a:lnTo>
                    <a:lnTo>
                      <a:pt x="842" y="1277"/>
                    </a:lnTo>
                    <a:lnTo>
                      <a:pt x="834" y="1286"/>
                    </a:lnTo>
                    <a:lnTo>
                      <a:pt x="821" y="1296"/>
                    </a:lnTo>
                    <a:lnTo>
                      <a:pt x="804" y="1319"/>
                    </a:lnTo>
                    <a:lnTo>
                      <a:pt x="782" y="1338"/>
                    </a:lnTo>
                    <a:lnTo>
                      <a:pt x="774" y="1348"/>
                    </a:lnTo>
                    <a:lnTo>
                      <a:pt x="761" y="1357"/>
                    </a:lnTo>
                    <a:lnTo>
                      <a:pt x="752" y="1367"/>
                    </a:lnTo>
                    <a:lnTo>
                      <a:pt x="744" y="1376"/>
                    </a:lnTo>
                    <a:lnTo>
                      <a:pt x="722" y="1395"/>
                    </a:lnTo>
                    <a:lnTo>
                      <a:pt x="701" y="1409"/>
                    </a:lnTo>
                    <a:lnTo>
                      <a:pt x="693" y="1419"/>
                    </a:lnTo>
                    <a:lnTo>
                      <a:pt x="680" y="1428"/>
                    </a:lnTo>
                    <a:lnTo>
                      <a:pt x="658" y="1442"/>
                    </a:lnTo>
                    <a:lnTo>
                      <a:pt x="641" y="1456"/>
                    </a:lnTo>
                    <a:lnTo>
                      <a:pt x="620" y="1471"/>
                    </a:lnTo>
                    <a:lnTo>
                      <a:pt x="607" y="1475"/>
                    </a:lnTo>
                    <a:lnTo>
                      <a:pt x="598" y="1480"/>
                    </a:lnTo>
                    <a:lnTo>
                      <a:pt x="577" y="1494"/>
                    </a:lnTo>
                    <a:lnTo>
                      <a:pt x="568" y="1499"/>
                    </a:lnTo>
                    <a:lnTo>
                      <a:pt x="556" y="1504"/>
                    </a:lnTo>
                    <a:lnTo>
                      <a:pt x="539" y="1513"/>
                    </a:lnTo>
                    <a:lnTo>
                      <a:pt x="526" y="1518"/>
                    </a:lnTo>
                    <a:lnTo>
                      <a:pt x="517" y="1523"/>
                    </a:lnTo>
                    <a:lnTo>
                      <a:pt x="496" y="1527"/>
                    </a:lnTo>
                    <a:lnTo>
                      <a:pt x="479" y="1537"/>
                    </a:lnTo>
                    <a:lnTo>
                      <a:pt x="466" y="1537"/>
                    </a:lnTo>
                    <a:lnTo>
                      <a:pt x="457" y="1542"/>
                    </a:lnTo>
                    <a:lnTo>
                      <a:pt x="449" y="1546"/>
                    </a:lnTo>
                    <a:lnTo>
                      <a:pt x="440" y="1546"/>
                    </a:lnTo>
                    <a:lnTo>
                      <a:pt x="427" y="1546"/>
                    </a:lnTo>
                    <a:lnTo>
                      <a:pt x="419" y="1551"/>
                    </a:lnTo>
                    <a:lnTo>
                      <a:pt x="402" y="1551"/>
                    </a:lnTo>
                    <a:lnTo>
                      <a:pt x="393" y="1551"/>
                    </a:lnTo>
                    <a:lnTo>
                      <a:pt x="385" y="1556"/>
                    </a:lnTo>
                    <a:lnTo>
                      <a:pt x="363" y="1556"/>
                    </a:lnTo>
                    <a:lnTo>
                      <a:pt x="342" y="1551"/>
                    </a:lnTo>
                    <a:lnTo>
                      <a:pt x="329" y="1551"/>
                    </a:lnTo>
                    <a:lnTo>
                      <a:pt x="320" y="1546"/>
                    </a:lnTo>
                    <a:lnTo>
                      <a:pt x="308" y="1546"/>
                    </a:lnTo>
                    <a:lnTo>
                      <a:pt x="295" y="1542"/>
                    </a:lnTo>
                    <a:lnTo>
                      <a:pt x="286" y="1537"/>
                    </a:lnTo>
                    <a:lnTo>
                      <a:pt x="273" y="1532"/>
                    </a:lnTo>
                    <a:lnTo>
                      <a:pt x="265" y="1527"/>
                    </a:lnTo>
                    <a:lnTo>
                      <a:pt x="252" y="1523"/>
                    </a:lnTo>
                    <a:lnTo>
                      <a:pt x="243" y="1518"/>
                    </a:lnTo>
                    <a:lnTo>
                      <a:pt x="231" y="1513"/>
                    </a:lnTo>
                    <a:lnTo>
                      <a:pt x="222" y="1508"/>
                    </a:lnTo>
                    <a:lnTo>
                      <a:pt x="213" y="1504"/>
                    </a:lnTo>
                    <a:lnTo>
                      <a:pt x="201" y="1494"/>
                    </a:lnTo>
                    <a:lnTo>
                      <a:pt x="192" y="1490"/>
                    </a:lnTo>
                    <a:lnTo>
                      <a:pt x="183" y="1485"/>
                    </a:lnTo>
                    <a:lnTo>
                      <a:pt x="179" y="1480"/>
                    </a:lnTo>
                    <a:lnTo>
                      <a:pt x="162" y="1466"/>
                    </a:lnTo>
                    <a:lnTo>
                      <a:pt x="158" y="1461"/>
                    </a:lnTo>
                    <a:lnTo>
                      <a:pt x="149" y="1456"/>
                    </a:lnTo>
                    <a:lnTo>
                      <a:pt x="145" y="1452"/>
                    </a:lnTo>
                    <a:lnTo>
                      <a:pt x="136" y="1442"/>
                    </a:lnTo>
                    <a:lnTo>
                      <a:pt x="132" y="1438"/>
                    </a:lnTo>
                    <a:lnTo>
                      <a:pt x="128" y="1433"/>
                    </a:lnTo>
                    <a:lnTo>
                      <a:pt x="119" y="1423"/>
                    </a:lnTo>
                    <a:lnTo>
                      <a:pt x="115" y="1419"/>
                    </a:lnTo>
                    <a:lnTo>
                      <a:pt x="111" y="1409"/>
                    </a:lnTo>
                    <a:lnTo>
                      <a:pt x="102" y="1404"/>
                    </a:lnTo>
                    <a:lnTo>
                      <a:pt x="98" y="1395"/>
                    </a:lnTo>
                    <a:lnTo>
                      <a:pt x="94" y="1386"/>
                    </a:lnTo>
                    <a:lnTo>
                      <a:pt x="85" y="1376"/>
                    </a:lnTo>
                    <a:lnTo>
                      <a:pt x="81" y="1367"/>
                    </a:lnTo>
                    <a:lnTo>
                      <a:pt x="72" y="1357"/>
                    </a:lnTo>
                    <a:lnTo>
                      <a:pt x="68" y="1348"/>
                    </a:lnTo>
                    <a:lnTo>
                      <a:pt x="64" y="1334"/>
                    </a:lnTo>
                    <a:lnTo>
                      <a:pt x="55" y="1324"/>
                    </a:lnTo>
                    <a:lnTo>
                      <a:pt x="51" y="1310"/>
                    </a:lnTo>
                    <a:lnTo>
                      <a:pt x="47" y="1300"/>
                    </a:lnTo>
                    <a:lnTo>
                      <a:pt x="42" y="1286"/>
                    </a:lnTo>
                    <a:lnTo>
                      <a:pt x="38" y="1277"/>
                    </a:lnTo>
                    <a:lnTo>
                      <a:pt x="34" y="1263"/>
                    </a:lnTo>
                    <a:lnTo>
                      <a:pt x="29" y="1253"/>
                    </a:lnTo>
                    <a:lnTo>
                      <a:pt x="25" y="1239"/>
                    </a:lnTo>
                    <a:lnTo>
                      <a:pt x="21" y="1225"/>
                    </a:lnTo>
                    <a:lnTo>
                      <a:pt x="17" y="1211"/>
                    </a:lnTo>
                    <a:lnTo>
                      <a:pt x="17" y="1201"/>
                    </a:lnTo>
                    <a:lnTo>
                      <a:pt x="12" y="1187"/>
                    </a:lnTo>
                    <a:lnTo>
                      <a:pt x="8" y="1173"/>
                    </a:lnTo>
                    <a:lnTo>
                      <a:pt x="8" y="1159"/>
                    </a:lnTo>
                    <a:lnTo>
                      <a:pt x="8" y="1144"/>
                    </a:lnTo>
                    <a:lnTo>
                      <a:pt x="4" y="1130"/>
                    </a:lnTo>
                    <a:lnTo>
                      <a:pt x="4" y="1116"/>
                    </a:lnTo>
                    <a:lnTo>
                      <a:pt x="0" y="1102"/>
                    </a:lnTo>
                    <a:lnTo>
                      <a:pt x="0" y="1088"/>
                    </a:lnTo>
                    <a:lnTo>
                      <a:pt x="0" y="1074"/>
                    </a:lnTo>
                    <a:lnTo>
                      <a:pt x="0" y="1059"/>
                    </a:lnTo>
                    <a:lnTo>
                      <a:pt x="0" y="1045"/>
                    </a:lnTo>
                    <a:lnTo>
                      <a:pt x="0" y="1031"/>
                    </a:lnTo>
                    <a:lnTo>
                      <a:pt x="0" y="998"/>
                    </a:lnTo>
                    <a:lnTo>
                      <a:pt x="0" y="984"/>
                    </a:lnTo>
                    <a:lnTo>
                      <a:pt x="4" y="970"/>
                    </a:lnTo>
                    <a:lnTo>
                      <a:pt x="4" y="941"/>
                    </a:lnTo>
                    <a:lnTo>
                      <a:pt x="8" y="922"/>
                    </a:lnTo>
                    <a:lnTo>
                      <a:pt x="8" y="908"/>
                    </a:lnTo>
                    <a:lnTo>
                      <a:pt x="12" y="875"/>
                    </a:lnTo>
                    <a:lnTo>
                      <a:pt x="17" y="861"/>
                    </a:lnTo>
                    <a:lnTo>
                      <a:pt x="21" y="847"/>
                    </a:lnTo>
                    <a:lnTo>
                      <a:pt x="25" y="814"/>
                    </a:lnTo>
                    <a:lnTo>
                      <a:pt x="29" y="799"/>
                    </a:lnTo>
                    <a:lnTo>
                      <a:pt x="34" y="780"/>
                    </a:lnTo>
                    <a:lnTo>
                      <a:pt x="42" y="752"/>
                    </a:lnTo>
                    <a:lnTo>
                      <a:pt x="47" y="733"/>
                    </a:lnTo>
                    <a:lnTo>
                      <a:pt x="51" y="719"/>
                    </a:lnTo>
                    <a:lnTo>
                      <a:pt x="64" y="686"/>
                    </a:lnTo>
                    <a:lnTo>
                      <a:pt x="68" y="672"/>
                    </a:lnTo>
                    <a:lnTo>
                      <a:pt x="77" y="653"/>
                    </a:lnTo>
                    <a:lnTo>
                      <a:pt x="81" y="639"/>
                    </a:lnTo>
                    <a:lnTo>
                      <a:pt x="89" y="624"/>
                    </a:lnTo>
                    <a:lnTo>
                      <a:pt x="94" y="606"/>
                    </a:lnTo>
                    <a:lnTo>
                      <a:pt x="102" y="591"/>
                    </a:lnTo>
                    <a:lnTo>
                      <a:pt x="106" y="572"/>
                    </a:lnTo>
                    <a:lnTo>
                      <a:pt x="115" y="558"/>
                    </a:lnTo>
                    <a:lnTo>
                      <a:pt x="124" y="544"/>
                    </a:lnTo>
                    <a:lnTo>
                      <a:pt x="132" y="525"/>
                    </a:lnTo>
                    <a:lnTo>
                      <a:pt x="141" y="511"/>
                    </a:lnTo>
                    <a:lnTo>
                      <a:pt x="149" y="497"/>
                    </a:lnTo>
                    <a:lnTo>
                      <a:pt x="158" y="483"/>
                    </a:lnTo>
                    <a:lnTo>
                      <a:pt x="166" y="464"/>
                    </a:lnTo>
                    <a:lnTo>
                      <a:pt x="175" y="450"/>
                    </a:lnTo>
                    <a:lnTo>
                      <a:pt x="183" y="435"/>
                    </a:lnTo>
                    <a:lnTo>
                      <a:pt x="188" y="426"/>
                    </a:lnTo>
                    <a:lnTo>
                      <a:pt x="196" y="421"/>
                    </a:lnTo>
                    <a:lnTo>
                      <a:pt x="205" y="407"/>
                    </a:lnTo>
                    <a:lnTo>
                      <a:pt x="209" y="398"/>
                    </a:lnTo>
                    <a:lnTo>
                      <a:pt x="213" y="393"/>
                    </a:lnTo>
                    <a:lnTo>
                      <a:pt x="218" y="383"/>
                    </a:lnTo>
                    <a:lnTo>
                      <a:pt x="222" y="379"/>
                    </a:lnTo>
                    <a:lnTo>
                      <a:pt x="231" y="369"/>
                    </a:lnTo>
                    <a:lnTo>
                      <a:pt x="235" y="364"/>
                    </a:lnTo>
                    <a:lnTo>
                      <a:pt x="239" y="355"/>
                    </a:lnTo>
                    <a:lnTo>
                      <a:pt x="243" y="350"/>
                    </a:lnTo>
                    <a:lnTo>
                      <a:pt x="248" y="341"/>
                    </a:lnTo>
                    <a:lnTo>
                      <a:pt x="256" y="336"/>
                    </a:lnTo>
                    <a:lnTo>
                      <a:pt x="260" y="327"/>
                    </a:lnTo>
                    <a:lnTo>
                      <a:pt x="265" y="322"/>
                    </a:lnTo>
                    <a:lnTo>
                      <a:pt x="273" y="308"/>
                    </a:lnTo>
                    <a:lnTo>
                      <a:pt x="286" y="298"/>
                    </a:lnTo>
                    <a:lnTo>
                      <a:pt x="299" y="284"/>
                    </a:lnTo>
                    <a:lnTo>
                      <a:pt x="308" y="270"/>
                    </a:lnTo>
                    <a:lnTo>
                      <a:pt x="320" y="260"/>
                    </a:lnTo>
                    <a:lnTo>
                      <a:pt x="329" y="246"/>
                    </a:lnTo>
                    <a:lnTo>
                      <a:pt x="350" y="227"/>
                    </a:lnTo>
                    <a:lnTo>
                      <a:pt x="372" y="204"/>
                    </a:lnTo>
                    <a:lnTo>
                      <a:pt x="393" y="185"/>
                    </a:lnTo>
                    <a:lnTo>
                      <a:pt x="414" y="166"/>
                    </a:lnTo>
                    <a:lnTo>
                      <a:pt x="436" y="147"/>
                    </a:lnTo>
                    <a:lnTo>
                      <a:pt x="462" y="133"/>
                    </a:lnTo>
                    <a:lnTo>
                      <a:pt x="483" y="119"/>
                    </a:lnTo>
                    <a:lnTo>
                      <a:pt x="496" y="109"/>
                    </a:lnTo>
                    <a:lnTo>
                      <a:pt x="504" y="100"/>
                    </a:lnTo>
                    <a:lnTo>
                      <a:pt x="517" y="95"/>
                    </a:lnTo>
                    <a:lnTo>
                      <a:pt x="526" y="86"/>
                    </a:lnTo>
                    <a:lnTo>
                      <a:pt x="539" y="81"/>
                    </a:lnTo>
                    <a:lnTo>
                      <a:pt x="551" y="76"/>
                    </a:lnTo>
                    <a:lnTo>
                      <a:pt x="573" y="62"/>
                    </a:lnTo>
                    <a:lnTo>
                      <a:pt x="594" y="52"/>
                    </a:lnTo>
                    <a:lnTo>
                      <a:pt x="607" y="48"/>
                    </a:lnTo>
                    <a:lnTo>
                      <a:pt x="620" y="43"/>
                    </a:lnTo>
                    <a:lnTo>
                      <a:pt x="628" y="38"/>
                    </a:lnTo>
                    <a:lnTo>
                      <a:pt x="641" y="34"/>
                    </a:lnTo>
                    <a:lnTo>
                      <a:pt x="667" y="24"/>
                    </a:lnTo>
                    <a:lnTo>
                      <a:pt x="675" y="19"/>
                    </a:lnTo>
                    <a:lnTo>
                      <a:pt x="688" y="19"/>
                    </a:lnTo>
                    <a:lnTo>
                      <a:pt x="697" y="15"/>
                    </a:lnTo>
                    <a:lnTo>
                      <a:pt x="710" y="10"/>
                    </a:lnTo>
                    <a:lnTo>
                      <a:pt x="731" y="5"/>
                    </a:lnTo>
                    <a:lnTo>
                      <a:pt x="744" y="5"/>
                    </a:lnTo>
                    <a:lnTo>
                      <a:pt x="757" y="5"/>
                    </a:lnTo>
                    <a:lnTo>
                      <a:pt x="778" y="0"/>
                    </a:lnTo>
                    <a:lnTo>
                      <a:pt x="787" y="0"/>
                    </a:lnTo>
                    <a:lnTo>
                      <a:pt x="799" y="0"/>
                    </a:lnTo>
                    <a:lnTo>
                      <a:pt x="821" y="0"/>
                    </a:lnTo>
                    <a:lnTo>
                      <a:pt x="834" y="0"/>
                    </a:lnTo>
                    <a:lnTo>
                      <a:pt x="842" y="0"/>
                    </a:lnTo>
                    <a:lnTo>
                      <a:pt x="855" y="0"/>
                    </a:lnTo>
                    <a:lnTo>
                      <a:pt x="864" y="0"/>
                    </a:lnTo>
                    <a:lnTo>
                      <a:pt x="876" y="0"/>
                    </a:lnTo>
                    <a:lnTo>
                      <a:pt x="885" y="5"/>
                    </a:lnTo>
                    <a:lnTo>
                      <a:pt x="898" y="5"/>
                    </a:lnTo>
                    <a:lnTo>
                      <a:pt x="906" y="10"/>
                    </a:lnTo>
                    <a:lnTo>
                      <a:pt x="915" y="10"/>
                    </a:lnTo>
                    <a:lnTo>
                      <a:pt x="928" y="15"/>
                    </a:lnTo>
                    <a:lnTo>
                      <a:pt x="936" y="15"/>
                    </a:lnTo>
                    <a:lnTo>
                      <a:pt x="945" y="19"/>
                    </a:lnTo>
                    <a:lnTo>
                      <a:pt x="958" y="24"/>
                    </a:lnTo>
                    <a:lnTo>
                      <a:pt x="966" y="29"/>
                    </a:lnTo>
                    <a:lnTo>
                      <a:pt x="975" y="34"/>
                    </a:lnTo>
                    <a:lnTo>
                      <a:pt x="983" y="34"/>
                    </a:lnTo>
                    <a:lnTo>
                      <a:pt x="996" y="43"/>
                    </a:lnTo>
                    <a:lnTo>
                      <a:pt x="1005" y="48"/>
                    </a:lnTo>
                    <a:lnTo>
                      <a:pt x="1013" y="52"/>
                    </a:lnTo>
                    <a:lnTo>
                      <a:pt x="1022" y="57"/>
                    </a:lnTo>
                    <a:lnTo>
                      <a:pt x="1030" y="62"/>
                    </a:lnTo>
                    <a:lnTo>
                      <a:pt x="1039" y="67"/>
                    </a:lnTo>
                    <a:lnTo>
                      <a:pt x="1048" y="76"/>
                    </a:lnTo>
                    <a:lnTo>
                      <a:pt x="1056" y="81"/>
                    </a:lnTo>
                    <a:lnTo>
                      <a:pt x="1060" y="86"/>
                    </a:lnTo>
                    <a:lnTo>
                      <a:pt x="1069" y="95"/>
                    </a:lnTo>
                    <a:lnTo>
                      <a:pt x="1078" y="100"/>
                    </a:lnTo>
                    <a:lnTo>
                      <a:pt x="1082" y="109"/>
                    </a:lnTo>
                    <a:lnTo>
                      <a:pt x="1090" y="119"/>
                    </a:lnTo>
                    <a:lnTo>
                      <a:pt x="1099" y="128"/>
                    </a:lnTo>
                    <a:lnTo>
                      <a:pt x="1103" y="138"/>
                    </a:lnTo>
                    <a:lnTo>
                      <a:pt x="1112" y="147"/>
                    </a:lnTo>
                    <a:lnTo>
                      <a:pt x="1116" y="156"/>
                    </a:lnTo>
                    <a:lnTo>
                      <a:pt x="1120" y="171"/>
                    </a:lnTo>
                    <a:lnTo>
                      <a:pt x="1129" y="180"/>
                    </a:lnTo>
                    <a:lnTo>
                      <a:pt x="1133" y="190"/>
                    </a:lnTo>
                    <a:lnTo>
                      <a:pt x="1137" y="204"/>
                    </a:lnTo>
                    <a:lnTo>
                      <a:pt x="1142" y="213"/>
                    </a:lnTo>
                    <a:lnTo>
                      <a:pt x="1146" y="227"/>
                    </a:lnTo>
                    <a:lnTo>
                      <a:pt x="1150" y="242"/>
                    </a:lnTo>
                    <a:lnTo>
                      <a:pt x="1155" y="251"/>
                    </a:lnTo>
                    <a:lnTo>
                      <a:pt x="1159" y="265"/>
                    </a:lnTo>
                    <a:lnTo>
                      <a:pt x="1159" y="279"/>
                    </a:lnTo>
                    <a:lnTo>
                      <a:pt x="1163" y="294"/>
                    </a:lnTo>
                    <a:lnTo>
                      <a:pt x="1167" y="308"/>
                    </a:lnTo>
                    <a:lnTo>
                      <a:pt x="1167" y="322"/>
                    </a:lnTo>
                    <a:lnTo>
                      <a:pt x="1172" y="336"/>
                    </a:lnTo>
                    <a:lnTo>
                      <a:pt x="1172" y="350"/>
                    </a:lnTo>
                    <a:lnTo>
                      <a:pt x="1172" y="364"/>
                    </a:lnTo>
                    <a:lnTo>
                      <a:pt x="1176" y="379"/>
                    </a:lnTo>
                    <a:lnTo>
                      <a:pt x="1176" y="393"/>
                    </a:lnTo>
                    <a:lnTo>
                      <a:pt x="1176" y="407"/>
                    </a:lnTo>
                    <a:lnTo>
                      <a:pt x="1176" y="421"/>
                    </a:lnTo>
                    <a:lnTo>
                      <a:pt x="1176" y="435"/>
                    </a:lnTo>
                    <a:lnTo>
                      <a:pt x="1176" y="454"/>
                    </a:lnTo>
                    <a:lnTo>
                      <a:pt x="1176" y="468"/>
                    </a:lnTo>
                    <a:lnTo>
                      <a:pt x="1176" y="497"/>
                    </a:lnTo>
                    <a:lnTo>
                      <a:pt x="1172" y="516"/>
                    </a:lnTo>
                    <a:lnTo>
                      <a:pt x="1172" y="530"/>
                    </a:lnTo>
                    <a:lnTo>
                      <a:pt x="1172" y="549"/>
                    </a:lnTo>
                    <a:lnTo>
                      <a:pt x="1167" y="563"/>
                    </a:lnTo>
                    <a:lnTo>
                      <a:pt x="1163" y="596"/>
                    </a:lnTo>
                    <a:lnTo>
                      <a:pt x="1159" y="610"/>
                    </a:lnTo>
                    <a:lnTo>
                      <a:pt x="1159" y="629"/>
                    </a:lnTo>
                    <a:lnTo>
                      <a:pt x="1155" y="648"/>
                    </a:lnTo>
                    <a:lnTo>
                      <a:pt x="1150" y="662"/>
                    </a:lnTo>
                    <a:lnTo>
                      <a:pt x="1142" y="695"/>
                    </a:lnTo>
                    <a:lnTo>
                      <a:pt x="1133" y="728"/>
                    </a:lnTo>
                    <a:lnTo>
                      <a:pt x="1125" y="766"/>
                    </a:lnTo>
                    <a:lnTo>
                      <a:pt x="1116" y="780"/>
                    </a:lnTo>
                    <a:lnTo>
                      <a:pt x="1112" y="799"/>
                    </a:lnTo>
                    <a:lnTo>
                      <a:pt x="1099" y="832"/>
                    </a:lnTo>
                    <a:lnTo>
                      <a:pt x="1095" y="851"/>
                    </a:lnTo>
                    <a:lnTo>
                      <a:pt x="1086" y="866"/>
                    </a:lnTo>
                    <a:lnTo>
                      <a:pt x="1073" y="903"/>
                    </a:lnTo>
                    <a:lnTo>
                      <a:pt x="1065" y="918"/>
                    </a:lnTo>
                    <a:lnTo>
                      <a:pt x="1056" y="936"/>
                    </a:lnTo>
                    <a:lnTo>
                      <a:pt x="1043" y="970"/>
                    </a:lnTo>
                    <a:lnTo>
                      <a:pt x="1035" y="988"/>
                    </a:lnTo>
                    <a:lnTo>
                      <a:pt x="1026" y="1003"/>
                    </a:lnTo>
                    <a:lnTo>
                      <a:pt x="1013" y="1022"/>
                    </a:lnTo>
                    <a:lnTo>
                      <a:pt x="1005" y="1040"/>
                    </a:lnTo>
                    <a:lnTo>
                      <a:pt x="996" y="1055"/>
                    </a:lnTo>
                    <a:lnTo>
                      <a:pt x="988" y="1074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339"/>
              <p:cNvSpPr>
                <a:spLocks noChangeAspect="1"/>
              </p:cNvSpPr>
              <p:nvPr/>
            </p:nvSpPr>
            <p:spPr bwMode="auto">
              <a:xfrm>
                <a:off x="2104" y="457"/>
                <a:ext cx="1146" cy="1556"/>
              </a:xfrm>
              <a:custGeom>
                <a:avLst/>
                <a:gdLst>
                  <a:gd name="T0" fmla="*/ 919 w 1146"/>
                  <a:gd name="T1" fmla="*/ 1111 h 1556"/>
                  <a:gd name="T2" fmla="*/ 838 w 1146"/>
                  <a:gd name="T3" fmla="*/ 1225 h 1556"/>
                  <a:gd name="T4" fmla="*/ 774 w 1146"/>
                  <a:gd name="T5" fmla="*/ 1300 h 1556"/>
                  <a:gd name="T6" fmla="*/ 718 w 1146"/>
                  <a:gd name="T7" fmla="*/ 1362 h 1556"/>
                  <a:gd name="T8" fmla="*/ 641 w 1146"/>
                  <a:gd name="T9" fmla="*/ 1428 h 1556"/>
                  <a:gd name="T10" fmla="*/ 581 w 1146"/>
                  <a:gd name="T11" fmla="*/ 1471 h 1556"/>
                  <a:gd name="T12" fmla="*/ 526 w 1146"/>
                  <a:gd name="T13" fmla="*/ 1504 h 1556"/>
                  <a:gd name="T14" fmla="*/ 453 w 1146"/>
                  <a:gd name="T15" fmla="*/ 1537 h 1556"/>
                  <a:gd name="T16" fmla="*/ 402 w 1146"/>
                  <a:gd name="T17" fmla="*/ 1551 h 1556"/>
                  <a:gd name="T18" fmla="*/ 346 w 1146"/>
                  <a:gd name="T19" fmla="*/ 1551 h 1556"/>
                  <a:gd name="T20" fmla="*/ 290 w 1146"/>
                  <a:gd name="T21" fmla="*/ 1537 h 1556"/>
                  <a:gd name="T22" fmla="*/ 239 w 1146"/>
                  <a:gd name="T23" fmla="*/ 1518 h 1556"/>
                  <a:gd name="T24" fmla="*/ 192 w 1146"/>
                  <a:gd name="T25" fmla="*/ 1490 h 1556"/>
                  <a:gd name="T26" fmla="*/ 145 w 1146"/>
                  <a:gd name="T27" fmla="*/ 1447 h 1556"/>
                  <a:gd name="T28" fmla="*/ 115 w 1146"/>
                  <a:gd name="T29" fmla="*/ 1414 h 1556"/>
                  <a:gd name="T30" fmla="*/ 85 w 1146"/>
                  <a:gd name="T31" fmla="*/ 1371 h 1556"/>
                  <a:gd name="T32" fmla="*/ 55 w 1146"/>
                  <a:gd name="T33" fmla="*/ 1319 h 1556"/>
                  <a:gd name="T34" fmla="*/ 34 w 1146"/>
                  <a:gd name="T35" fmla="*/ 1258 h 1556"/>
                  <a:gd name="T36" fmla="*/ 17 w 1146"/>
                  <a:gd name="T37" fmla="*/ 1192 h 1556"/>
                  <a:gd name="T38" fmla="*/ 4 w 1146"/>
                  <a:gd name="T39" fmla="*/ 1126 h 1556"/>
                  <a:gd name="T40" fmla="*/ 0 w 1146"/>
                  <a:gd name="T41" fmla="*/ 1055 h 1556"/>
                  <a:gd name="T42" fmla="*/ 4 w 1146"/>
                  <a:gd name="T43" fmla="*/ 979 h 1556"/>
                  <a:gd name="T44" fmla="*/ 12 w 1146"/>
                  <a:gd name="T45" fmla="*/ 884 h 1556"/>
                  <a:gd name="T46" fmla="*/ 34 w 1146"/>
                  <a:gd name="T47" fmla="*/ 795 h 1556"/>
                  <a:gd name="T48" fmla="*/ 64 w 1146"/>
                  <a:gd name="T49" fmla="*/ 681 h 1556"/>
                  <a:gd name="T50" fmla="*/ 106 w 1146"/>
                  <a:gd name="T51" fmla="*/ 587 h 1556"/>
                  <a:gd name="T52" fmla="*/ 145 w 1146"/>
                  <a:gd name="T53" fmla="*/ 506 h 1556"/>
                  <a:gd name="T54" fmla="*/ 196 w 1146"/>
                  <a:gd name="T55" fmla="*/ 416 h 1556"/>
                  <a:gd name="T56" fmla="*/ 222 w 1146"/>
                  <a:gd name="T57" fmla="*/ 379 h 1556"/>
                  <a:gd name="T58" fmla="*/ 269 w 1146"/>
                  <a:gd name="T59" fmla="*/ 322 h 1556"/>
                  <a:gd name="T60" fmla="*/ 320 w 1146"/>
                  <a:gd name="T61" fmla="*/ 256 h 1556"/>
                  <a:gd name="T62" fmla="*/ 397 w 1146"/>
                  <a:gd name="T63" fmla="*/ 185 h 1556"/>
                  <a:gd name="T64" fmla="*/ 462 w 1146"/>
                  <a:gd name="T65" fmla="*/ 133 h 1556"/>
                  <a:gd name="T66" fmla="*/ 551 w 1146"/>
                  <a:gd name="T67" fmla="*/ 76 h 1556"/>
                  <a:gd name="T68" fmla="*/ 628 w 1146"/>
                  <a:gd name="T69" fmla="*/ 38 h 1556"/>
                  <a:gd name="T70" fmla="*/ 684 w 1146"/>
                  <a:gd name="T71" fmla="*/ 19 h 1556"/>
                  <a:gd name="T72" fmla="*/ 765 w 1146"/>
                  <a:gd name="T73" fmla="*/ 5 h 1556"/>
                  <a:gd name="T74" fmla="*/ 817 w 1146"/>
                  <a:gd name="T75" fmla="*/ 0 h 1556"/>
                  <a:gd name="T76" fmla="*/ 872 w 1146"/>
                  <a:gd name="T77" fmla="*/ 5 h 1556"/>
                  <a:gd name="T78" fmla="*/ 924 w 1146"/>
                  <a:gd name="T79" fmla="*/ 15 h 1556"/>
                  <a:gd name="T80" fmla="*/ 971 w 1146"/>
                  <a:gd name="T81" fmla="*/ 34 h 1556"/>
                  <a:gd name="T82" fmla="*/ 1013 w 1146"/>
                  <a:gd name="T83" fmla="*/ 57 h 1556"/>
                  <a:gd name="T84" fmla="*/ 1060 w 1146"/>
                  <a:gd name="T85" fmla="*/ 95 h 1556"/>
                  <a:gd name="T86" fmla="*/ 1095 w 1146"/>
                  <a:gd name="T87" fmla="*/ 142 h 1556"/>
                  <a:gd name="T88" fmla="*/ 1116 w 1146"/>
                  <a:gd name="T89" fmla="*/ 194 h 1556"/>
                  <a:gd name="T90" fmla="*/ 1133 w 1146"/>
                  <a:gd name="T91" fmla="*/ 256 h 1556"/>
                  <a:gd name="T92" fmla="*/ 1142 w 1146"/>
                  <a:gd name="T93" fmla="*/ 322 h 1556"/>
                  <a:gd name="T94" fmla="*/ 1146 w 1146"/>
                  <a:gd name="T95" fmla="*/ 398 h 1556"/>
                  <a:gd name="T96" fmla="*/ 1142 w 1146"/>
                  <a:gd name="T97" fmla="*/ 487 h 1556"/>
                  <a:gd name="T98" fmla="*/ 1133 w 1146"/>
                  <a:gd name="T99" fmla="*/ 568 h 1556"/>
                  <a:gd name="T100" fmla="*/ 1116 w 1146"/>
                  <a:gd name="T101" fmla="*/ 648 h 1556"/>
                  <a:gd name="T102" fmla="*/ 1082 w 1146"/>
                  <a:gd name="T103" fmla="*/ 766 h 1556"/>
                  <a:gd name="T104" fmla="*/ 1035 w 1146"/>
                  <a:gd name="T105" fmla="*/ 884 h 1556"/>
                  <a:gd name="T106" fmla="*/ 988 w 1146"/>
                  <a:gd name="T107" fmla="*/ 988 h 15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46"/>
                  <a:gd name="T163" fmla="*/ 0 h 1556"/>
                  <a:gd name="T164" fmla="*/ 1146 w 1146"/>
                  <a:gd name="T165" fmla="*/ 1556 h 155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46" h="1556">
                    <a:moveTo>
                      <a:pt x="953" y="1055"/>
                    </a:moveTo>
                    <a:lnTo>
                      <a:pt x="953" y="1055"/>
                    </a:lnTo>
                    <a:lnTo>
                      <a:pt x="936" y="1083"/>
                    </a:lnTo>
                    <a:lnTo>
                      <a:pt x="928" y="1097"/>
                    </a:lnTo>
                    <a:lnTo>
                      <a:pt x="919" y="1111"/>
                    </a:lnTo>
                    <a:lnTo>
                      <a:pt x="902" y="1135"/>
                    </a:lnTo>
                    <a:lnTo>
                      <a:pt x="885" y="1163"/>
                    </a:lnTo>
                    <a:lnTo>
                      <a:pt x="868" y="1187"/>
                    </a:lnTo>
                    <a:lnTo>
                      <a:pt x="851" y="1211"/>
                    </a:lnTo>
                    <a:lnTo>
                      <a:pt x="838" y="1225"/>
                    </a:lnTo>
                    <a:lnTo>
                      <a:pt x="829" y="1234"/>
                    </a:lnTo>
                    <a:lnTo>
                      <a:pt x="812" y="1258"/>
                    </a:lnTo>
                    <a:lnTo>
                      <a:pt x="795" y="1282"/>
                    </a:lnTo>
                    <a:lnTo>
                      <a:pt x="782" y="1291"/>
                    </a:lnTo>
                    <a:lnTo>
                      <a:pt x="774" y="1300"/>
                    </a:lnTo>
                    <a:lnTo>
                      <a:pt x="765" y="1310"/>
                    </a:lnTo>
                    <a:lnTo>
                      <a:pt x="757" y="1319"/>
                    </a:lnTo>
                    <a:lnTo>
                      <a:pt x="748" y="1334"/>
                    </a:lnTo>
                    <a:lnTo>
                      <a:pt x="735" y="1343"/>
                    </a:lnTo>
                    <a:lnTo>
                      <a:pt x="718" y="1362"/>
                    </a:lnTo>
                    <a:lnTo>
                      <a:pt x="710" y="1371"/>
                    </a:lnTo>
                    <a:lnTo>
                      <a:pt x="697" y="1376"/>
                    </a:lnTo>
                    <a:lnTo>
                      <a:pt x="680" y="1395"/>
                    </a:lnTo>
                    <a:lnTo>
                      <a:pt x="658" y="1414"/>
                    </a:lnTo>
                    <a:lnTo>
                      <a:pt x="641" y="1428"/>
                    </a:lnTo>
                    <a:lnTo>
                      <a:pt x="620" y="1442"/>
                    </a:lnTo>
                    <a:lnTo>
                      <a:pt x="611" y="1447"/>
                    </a:lnTo>
                    <a:lnTo>
                      <a:pt x="603" y="1456"/>
                    </a:lnTo>
                    <a:lnTo>
                      <a:pt x="594" y="1461"/>
                    </a:lnTo>
                    <a:lnTo>
                      <a:pt x="581" y="1471"/>
                    </a:lnTo>
                    <a:lnTo>
                      <a:pt x="564" y="1480"/>
                    </a:lnTo>
                    <a:lnTo>
                      <a:pt x="556" y="1485"/>
                    </a:lnTo>
                    <a:lnTo>
                      <a:pt x="547" y="1494"/>
                    </a:lnTo>
                    <a:lnTo>
                      <a:pt x="534" y="1499"/>
                    </a:lnTo>
                    <a:lnTo>
                      <a:pt x="526" y="1504"/>
                    </a:lnTo>
                    <a:lnTo>
                      <a:pt x="509" y="1513"/>
                    </a:lnTo>
                    <a:lnTo>
                      <a:pt x="491" y="1523"/>
                    </a:lnTo>
                    <a:lnTo>
                      <a:pt x="483" y="1523"/>
                    </a:lnTo>
                    <a:lnTo>
                      <a:pt x="470" y="1527"/>
                    </a:lnTo>
                    <a:lnTo>
                      <a:pt x="453" y="1537"/>
                    </a:lnTo>
                    <a:lnTo>
                      <a:pt x="436" y="1542"/>
                    </a:lnTo>
                    <a:lnTo>
                      <a:pt x="427" y="1542"/>
                    </a:lnTo>
                    <a:lnTo>
                      <a:pt x="419" y="1546"/>
                    </a:lnTo>
                    <a:lnTo>
                      <a:pt x="410" y="1546"/>
                    </a:lnTo>
                    <a:lnTo>
                      <a:pt x="402" y="1551"/>
                    </a:lnTo>
                    <a:lnTo>
                      <a:pt x="393" y="1551"/>
                    </a:lnTo>
                    <a:lnTo>
                      <a:pt x="385" y="1551"/>
                    </a:lnTo>
                    <a:lnTo>
                      <a:pt x="372" y="1556"/>
                    </a:lnTo>
                    <a:lnTo>
                      <a:pt x="359" y="1551"/>
                    </a:lnTo>
                    <a:lnTo>
                      <a:pt x="346" y="1551"/>
                    </a:lnTo>
                    <a:lnTo>
                      <a:pt x="337" y="1551"/>
                    </a:lnTo>
                    <a:lnTo>
                      <a:pt x="325" y="1546"/>
                    </a:lnTo>
                    <a:lnTo>
                      <a:pt x="312" y="1546"/>
                    </a:lnTo>
                    <a:lnTo>
                      <a:pt x="303" y="1542"/>
                    </a:lnTo>
                    <a:lnTo>
                      <a:pt x="290" y="1537"/>
                    </a:lnTo>
                    <a:lnTo>
                      <a:pt x="282" y="1537"/>
                    </a:lnTo>
                    <a:lnTo>
                      <a:pt x="269" y="1532"/>
                    </a:lnTo>
                    <a:lnTo>
                      <a:pt x="260" y="1527"/>
                    </a:lnTo>
                    <a:lnTo>
                      <a:pt x="248" y="1523"/>
                    </a:lnTo>
                    <a:lnTo>
                      <a:pt x="239" y="1518"/>
                    </a:lnTo>
                    <a:lnTo>
                      <a:pt x="226" y="1513"/>
                    </a:lnTo>
                    <a:lnTo>
                      <a:pt x="218" y="1504"/>
                    </a:lnTo>
                    <a:lnTo>
                      <a:pt x="209" y="1499"/>
                    </a:lnTo>
                    <a:lnTo>
                      <a:pt x="196" y="1494"/>
                    </a:lnTo>
                    <a:lnTo>
                      <a:pt x="192" y="1490"/>
                    </a:lnTo>
                    <a:lnTo>
                      <a:pt x="183" y="1480"/>
                    </a:lnTo>
                    <a:lnTo>
                      <a:pt x="171" y="1471"/>
                    </a:lnTo>
                    <a:lnTo>
                      <a:pt x="162" y="1466"/>
                    </a:lnTo>
                    <a:lnTo>
                      <a:pt x="158" y="1461"/>
                    </a:lnTo>
                    <a:lnTo>
                      <a:pt x="145" y="1447"/>
                    </a:lnTo>
                    <a:lnTo>
                      <a:pt x="136" y="1442"/>
                    </a:lnTo>
                    <a:lnTo>
                      <a:pt x="132" y="1433"/>
                    </a:lnTo>
                    <a:lnTo>
                      <a:pt x="124" y="1428"/>
                    </a:lnTo>
                    <a:lnTo>
                      <a:pt x="119" y="1423"/>
                    </a:lnTo>
                    <a:lnTo>
                      <a:pt x="115" y="1414"/>
                    </a:lnTo>
                    <a:lnTo>
                      <a:pt x="106" y="1409"/>
                    </a:lnTo>
                    <a:lnTo>
                      <a:pt x="102" y="1400"/>
                    </a:lnTo>
                    <a:lnTo>
                      <a:pt x="98" y="1395"/>
                    </a:lnTo>
                    <a:lnTo>
                      <a:pt x="89" y="1381"/>
                    </a:lnTo>
                    <a:lnTo>
                      <a:pt x="85" y="1371"/>
                    </a:lnTo>
                    <a:lnTo>
                      <a:pt x="77" y="1362"/>
                    </a:lnTo>
                    <a:lnTo>
                      <a:pt x="72" y="1352"/>
                    </a:lnTo>
                    <a:lnTo>
                      <a:pt x="68" y="1338"/>
                    </a:lnTo>
                    <a:lnTo>
                      <a:pt x="59" y="1329"/>
                    </a:lnTo>
                    <a:lnTo>
                      <a:pt x="55" y="1319"/>
                    </a:lnTo>
                    <a:lnTo>
                      <a:pt x="51" y="1305"/>
                    </a:lnTo>
                    <a:lnTo>
                      <a:pt x="47" y="1296"/>
                    </a:lnTo>
                    <a:lnTo>
                      <a:pt x="42" y="1282"/>
                    </a:lnTo>
                    <a:lnTo>
                      <a:pt x="38" y="1272"/>
                    </a:lnTo>
                    <a:lnTo>
                      <a:pt x="34" y="1258"/>
                    </a:lnTo>
                    <a:lnTo>
                      <a:pt x="29" y="1244"/>
                    </a:lnTo>
                    <a:lnTo>
                      <a:pt x="25" y="1234"/>
                    </a:lnTo>
                    <a:lnTo>
                      <a:pt x="21" y="1220"/>
                    </a:lnTo>
                    <a:lnTo>
                      <a:pt x="17" y="1206"/>
                    </a:lnTo>
                    <a:lnTo>
                      <a:pt x="17" y="1192"/>
                    </a:lnTo>
                    <a:lnTo>
                      <a:pt x="12" y="1182"/>
                    </a:lnTo>
                    <a:lnTo>
                      <a:pt x="8" y="1168"/>
                    </a:lnTo>
                    <a:lnTo>
                      <a:pt x="8" y="1154"/>
                    </a:lnTo>
                    <a:lnTo>
                      <a:pt x="8" y="1140"/>
                    </a:lnTo>
                    <a:lnTo>
                      <a:pt x="4" y="1126"/>
                    </a:lnTo>
                    <a:lnTo>
                      <a:pt x="4" y="1111"/>
                    </a:lnTo>
                    <a:lnTo>
                      <a:pt x="4" y="1097"/>
                    </a:lnTo>
                    <a:lnTo>
                      <a:pt x="0" y="1083"/>
                    </a:lnTo>
                    <a:lnTo>
                      <a:pt x="0" y="1069"/>
                    </a:lnTo>
                    <a:lnTo>
                      <a:pt x="0" y="1055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07"/>
                    </a:lnTo>
                    <a:lnTo>
                      <a:pt x="0" y="993"/>
                    </a:lnTo>
                    <a:lnTo>
                      <a:pt x="4" y="979"/>
                    </a:lnTo>
                    <a:lnTo>
                      <a:pt x="4" y="965"/>
                    </a:lnTo>
                    <a:lnTo>
                      <a:pt x="4" y="951"/>
                    </a:lnTo>
                    <a:lnTo>
                      <a:pt x="8" y="932"/>
                    </a:lnTo>
                    <a:lnTo>
                      <a:pt x="8" y="918"/>
                    </a:lnTo>
                    <a:lnTo>
                      <a:pt x="12" y="884"/>
                    </a:lnTo>
                    <a:lnTo>
                      <a:pt x="17" y="870"/>
                    </a:lnTo>
                    <a:lnTo>
                      <a:pt x="17" y="856"/>
                    </a:lnTo>
                    <a:lnTo>
                      <a:pt x="25" y="823"/>
                    </a:lnTo>
                    <a:lnTo>
                      <a:pt x="29" y="809"/>
                    </a:lnTo>
                    <a:lnTo>
                      <a:pt x="34" y="795"/>
                    </a:lnTo>
                    <a:lnTo>
                      <a:pt x="42" y="762"/>
                    </a:lnTo>
                    <a:lnTo>
                      <a:pt x="47" y="743"/>
                    </a:lnTo>
                    <a:lnTo>
                      <a:pt x="51" y="728"/>
                    </a:lnTo>
                    <a:lnTo>
                      <a:pt x="59" y="695"/>
                    </a:lnTo>
                    <a:lnTo>
                      <a:pt x="64" y="681"/>
                    </a:lnTo>
                    <a:lnTo>
                      <a:pt x="72" y="667"/>
                    </a:lnTo>
                    <a:lnTo>
                      <a:pt x="85" y="634"/>
                    </a:lnTo>
                    <a:lnTo>
                      <a:pt x="89" y="615"/>
                    </a:lnTo>
                    <a:lnTo>
                      <a:pt x="98" y="601"/>
                    </a:lnTo>
                    <a:lnTo>
                      <a:pt x="106" y="587"/>
                    </a:lnTo>
                    <a:lnTo>
                      <a:pt x="111" y="568"/>
                    </a:lnTo>
                    <a:lnTo>
                      <a:pt x="119" y="554"/>
                    </a:lnTo>
                    <a:lnTo>
                      <a:pt x="128" y="539"/>
                    </a:lnTo>
                    <a:lnTo>
                      <a:pt x="136" y="520"/>
                    </a:lnTo>
                    <a:lnTo>
                      <a:pt x="145" y="506"/>
                    </a:lnTo>
                    <a:lnTo>
                      <a:pt x="162" y="478"/>
                    </a:lnTo>
                    <a:lnTo>
                      <a:pt x="171" y="459"/>
                    </a:lnTo>
                    <a:lnTo>
                      <a:pt x="179" y="445"/>
                    </a:lnTo>
                    <a:lnTo>
                      <a:pt x="188" y="431"/>
                    </a:lnTo>
                    <a:lnTo>
                      <a:pt x="196" y="416"/>
                    </a:lnTo>
                    <a:lnTo>
                      <a:pt x="201" y="407"/>
                    </a:lnTo>
                    <a:lnTo>
                      <a:pt x="209" y="402"/>
                    </a:lnTo>
                    <a:lnTo>
                      <a:pt x="213" y="393"/>
                    </a:lnTo>
                    <a:lnTo>
                      <a:pt x="218" y="388"/>
                    </a:lnTo>
                    <a:lnTo>
                      <a:pt x="222" y="379"/>
                    </a:lnTo>
                    <a:lnTo>
                      <a:pt x="226" y="374"/>
                    </a:lnTo>
                    <a:lnTo>
                      <a:pt x="239" y="360"/>
                    </a:lnTo>
                    <a:lnTo>
                      <a:pt x="248" y="346"/>
                    </a:lnTo>
                    <a:lnTo>
                      <a:pt x="256" y="331"/>
                    </a:lnTo>
                    <a:lnTo>
                      <a:pt x="269" y="322"/>
                    </a:lnTo>
                    <a:lnTo>
                      <a:pt x="278" y="308"/>
                    </a:lnTo>
                    <a:lnTo>
                      <a:pt x="290" y="294"/>
                    </a:lnTo>
                    <a:lnTo>
                      <a:pt x="299" y="279"/>
                    </a:lnTo>
                    <a:lnTo>
                      <a:pt x="312" y="270"/>
                    </a:lnTo>
                    <a:lnTo>
                      <a:pt x="320" y="256"/>
                    </a:lnTo>
                    <a:lnTo>
                      <a:pt x="342" y="237"/>
                    </a:lnTo>
                    <a:lnTo>
                      <a:pt x="355" y="227"/>
                    </a:lnTo>
                    <a:lnTo>
                      <a:pt x="363" y="213"/>
                    </a:lnTo>
                    <a:lnTo>
                      <a:pt x="385" y="194"/>
                    </a:lnTo>
                    <a:lnTo>
                      <a:pt x="397" y="185"/>
                    </a:lnTo>
                    <a:lnTo>
                      <a:pt x="406" y="175"/>
                    </a:lnTo>
                    <a:lnTo>
                      <a:pt x="427" y="161"/>
                    </a:lnTo>
                    <a:lnTo>
                      <a:pt x="440" y="152"/>
                    </a:lnTo>
                    <a:lnTo>
                      <a:pt x="449" y="142"/>
                    </a:lnTo>
                    <a:lnTo>
                      <a:pt x="462" y="133"/>
                    </a:lnTo>
                    <a:lnTo>
                      <a:pt x="470" y="128"/>
                    </a:lnTo>
                    <a:lnTo>
                      <a:pt x="496" y="109"/>
                    </a:lnTo>
                    <a:lnTo>
                      <a:pt x="517" y="95"/>
                    </a:lnTo>
                    <a:lnTo>
                      <a:pt x="539" y="86"/>
                    </a:lnTo>
                    <a:lnTo>
                      <a:pt x="551" y="76"/>
                    </a:lnTo>
                    <a:lnTo>
                      <a:pt x="560" y="71"/>
                    </a:lnTo>
                    <a:lnTo>
                      <a:pt x="573" y="67"/>
                    </a:lnTo>
                    <a:lnTo>
                      <a:pt x="586" y="62"/>
                    </a:lnTo>
                    <a:lnTo>
                      <a:pt x="607" y="48"/>
                    </a:lnTo>
                    <a:lnTo>
                      <a:pt x="628" y="38"/>
                    </a:lnTo>
                    <a:lnTo>
                      <a:pt x="641" y="34"/>
                    </a:lnTo>
                    <a:lnTo>
                      <a:pt x="650" y="34"/>
                    </a:lnTo>
                    <a:lnTo>
                      <a:pt x="663" y="29"/>
                    </a:lnTo>
                    <a:lnTo>
                      <a:pt x="675" y="24"/>
                    </a:lnTo>
                    <a:lnTo>
                      <a:pt x="684" y="19"/>
                    </a:lnTo>
                    <a:lnTo>
                      <a:pt x="697" y="19"/>
                    </a:lnTo>
                    <a:lnTo>
                      <a:pt x="718" y="15"/>
                    </a:lnTo>
                    <a:lnTo>
                      <a:pt x="731" y="10"/>
                    </a:lnTo>
                    <a:lnTo>
                      <a:pt x="740" y="10"/>
                    </a:lnTo>
                    <a:lnTo>
                      <a:pt x="765" y="5"/>
                    </a:lnTo>
                    <a:lnTo>
                      <a:pt x="774" y="5"/>
                    </a:lnTo>
                    <a:lnTo>
                      <a:pt x="787" y="5"/>
                    </a:lnTo>
                    <a:lnTo>
                      <a:pt x="795" y="0"/>
                    </a:lnTo>
                    <a:lnTo>
                      <a:pt x="808" y="0"/>
                    </a:lnTo>
                    <a:lnTo>
                      <a:pt x="817" y="0"/>
                    </a:lnTo>
                    <a:lnTo>
                      <a:pt x="829" y="0"/>
                    </a:lnTo>
                    <a:lnTo>
                      <a:pt x="838" y="5"/>
                    </a:lnTo>
                    <a:lnTo>
                      <a:pt x="851" y="5"/>
                    </a:lnTo>
                    <a:lnTo>
                      <a:pt x="859" y="5"/>
                    </a:lnTo>
                    <a:lnTo>
                      <a:pt x="872" y="5"/>
                    </a:lnTo>
                    <a:lnTo>
                      <a:pt x="881" y="5"/>
                    </a:lnTo>
                    <a:lnTo>
                      <a:pt x="889" y="10"/>
                    </a:lnTo>
                    <a:lnTo>
                      <a:pt x="902" y="10"/>
                    </a:lnTo>
                    <a:lnTo>
                      <a:pt x="911" y="15"/>
                    </a:lnTo>
                    <a:lnTo>
                      <a:pt x="924" y="15"/>
                    </a:lnTo>
                    <a:lnTo>
                      <a:pt x="932" y="19"/>
                    </a:lnTo>
                    <a:lnTo>
                      <a:pt x="941" y="24"/>
                    </a:lnTo>
                    <a:lnTo>
                      <a:pt x="949" y="29"/>
                    </a:lnTo>
                    <a:lnTo>
                      <a:pt x="962" y="29"/>
                    </a:lnTo>
                    <a:lnTo>
                      <a:pt x="971" y="34"/>
                    </a:lnTo>
                    <a:lnTo>
                      <a:pt x="979" y="38"/>
                    </a:lnTo>
                    <a:lnTo>
                      <a:pt x="988" y="43"/>
                    </a:lnTo>
                    <a:lnTo>
                      <a:pt x="996" y="48"/>
                    </a:lnTo>
                    <a:lnTo>
                      <a:pt x="1009" y="52"/>
                    </a:lnTo>
                    <a:lnTo>
                      <a:pt x="1013" y="57"/>
                    </a:lnTo>
                    <a:lnTo>
                      <a:pt x="1022" y="67"/>
                    </a:lnTo>
                    <a:lnTo>
                      <a:pt x="1039" y="76"/>
                    </a:lnTo>
                    <a:lnTo>
                      <a:pt x="1048" y="81"/>
                    </a:lnTo>
                    <a:lnTo>
                      <a:pt x="1056" y="90"/>
                    </a:lnTo>
                    <a:lnTo>
                      <a:pt x="1060" y="95"/>
                    </a:lnTo>
                    <a:lnTo>
                      <a:pt x="1069" y="100"/>
                    </a:lnTo>
                    <a:lnTo>
                      <a:pt x="1073" y="109"/>
                    </a:lnTo>
                    <a:lnTo>
                      <a:pt x="1082" y="119"/>
                    </a:lnTo>
                    <a:lnTo>
                      <a:pt x="1086" y="128"/>
                    </a:lnTo>
                    <a:lnTo>
                      <a:pt x="1095" y="142"/>
                    </a:lnTo>
                    <a:lnTo>
                      <a:pt x="1099" y="152"/>
                    </a:lnTo>
                    <a:lnTo>
                      <a:pt x="1103" y="161"/>
                    </a:lnTo>
                    <a:lnTo>
                      <a:pt x="1107" y="171"/>
                    </a:lnTo>
                    <a:lnTo>
                      <a:pt x="1112" y="185"/>
                    </a:lnTo>
                    <a:lnTo>
                      <a:pt x="1116" y="194"/>
                    </a:lnTo>
                    <a:lnTo>
                      <a:pt x="1120" y="208"/>
                    </a:lnTo>
                    <a:lnTo>
                      <a:pt x="1125" y="218"/>
                    </a:lnTo>
                    <a:lnTo>
                      <a:pt x="1129" y="232"/>
                    </a:lnTo>
                    <a:lnTo>
                      <a:pt x="1129" y="246"/>
                    </a:lnTo>
                    <a:lnTo>
                      <a:pt x="1133" y="256"/>
                    </a:lnTo>
                    <a:lnTo>
                      <a:pt x="1137" y="270"/>
                    </a:lnTo>
                    <a:lnTo>
                      <a:pt x="1137" y="284"/>
                    </a:lnTo>
                    <a:lnTo>
                      <a:pt x="1142" y="298"/>
                    </a:lnTo>
                    <a:lnTo>
                      <a:pt x="1142" y="312"/>
                    </a:lnTo>
                    <a:lnTo>
                      <a:pt x="1142" y="322"/>
                    </a:lnTo>
                    <a:lnTo>
                      <a:pt x="1146" y="336"/>
                    </a:lnTo>
                    <a:lnTo>
                      <a:pt x="1146" y="350"/>
                    </a:lnTo>
                    <a:lnTo>
                      <a:pt x="1146" y="364"/>
                    </a:lnTo>
                    <a:lnTo>
                      <a:pt x="1146" y="379"/>
                    </a:lnTo>
                    <a:lnTo>
                      <a:pt x="1146" y="398"/>
                    </a:lnTo>
                    <a:lnTo>
                      <a:pt x="1146" y="426"/>
                    </a:lnTo>
                    <a:lnTo>
                      <a:pt x="1146" y="440"/>
                    </a:lnTo>
                    <a:lnTo>
                      <a:pt x="1146" y="454"/>
                    </a:lnTo>
                    <a:lnTo>
                      <a:pt x="1146" y="473"/>
                    </a:lnTo>
                    <a:lnTo>
                      <a:pt x="1142" y="487"/>
                    </a:lnTo>
                    <a:lnTo>
                      <a:pt x="1142" y="502"/>
                    </a:lnTo>
                    <a:lnTo>
                      <a:pt x="1137" y="520"/>
                    </a:lnTo>
                    <a:lnTo>
                      <a:pt x="1137" y="535"/>
                    </a:lnTo>
                    <a:lnTo>
                      <a:pt x="1133" y="549"/>
                    </a:lnTo>
                    <a:lnTo>
                      <a:pt x="1133" y="568"/>
                    </a:lnTo>
                    <a:lnTo>
                      <a:pt x="1129" y="582"/>
                    </a:lnTo>
                    <a:lnTo>
                      <a:pt x="1125" y="601"/>
                    </a:lnTo>
                    <a:lnTo>
                      <a:pt x="1125" y="615"/>
                    </a:lnTo>
                    <a:lnTo>
                      <a:pt x="1120" y="634"/>
                    </a:lnTo>
                    <a:lnTo>
                      <a:pt x="1116" y="648"/>
                    </a:lnTo>
                    <a:lnTo>
                      <a:pt x="1107" y="681"/>
                    </a:lnTo>
                    <a:lnTo>
                      <a:pt x="1103" y="700"/>
                    </a:lnTo>
                    <a:lnTo>
                      <a:pt x="1099" y="714"/>
                    </a:lnTo>
                    <a:lnTo>
                      <a:pt x="1086" y="747"/>
                    </a:lnTo>
                    <a:lnTo>
                      <a:pt x="1082" y="766"/>
                    </a:lnTo>
                    <a:lnTo>
                      <a:pt x="1078" y="785"/>
                    </a:lnTo>
                    <a:lnTo>
                      <a:pt x="1069" y="799"/>
                    </a:lnTo>
                    <a:lnTo>
                      <a:pt x="1065" y="818"/>
                    </a:lnTo>
                    <a:lnTo>
                      <a:pt x="1052" y="851"/>
                    </a:lnTo>
                    <a:lnTo>
                      <a:pt x="1035" y="884"/>
                    </a:lnTo>
                    <a:lnTo>
                      <a:pt x="1030" y="903"/>
                    </a:lnTo>
                    <a:lnTo>
                      <a:pt x="1022" y="922"/>
                    </a:lnTo>
                    <a:lnTo>
                      <a:pt x="1013" y="936"/>
                    </a:lnTo>
                    <a:lnTo>
                      <a:pt x="1005" y="955"/>
                    </a:lnTo>
                    <a:lnTo>
                      <a:pt x="988" y="988"/>
                    </a:lnTo>
                    <a:lnTo>
                      <a:pt x="979" y="1007"/>
                    </a:lnTo>
                    <a:lnTo>
                      <a:pt x="971" y="1022"/>
                    </a:lnTo>
                    <a:lnTo>
                      <a:pt x="962" y="1040"/>
                    </a:lnTo>
                    <a:lnTo>
                      <a:pt x="953" y="1055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340"/>
              <p:cNvSpPr>
                <a:spLocks noChangeAspect="1"/>
              </p:cNvSpPr>
              <p:nvPr/>
            </p:nvSpPr>
            <p:spPr bwMode="auto">
              <a:xfrm>
                <a:off x="2104" y="462"/>
                <a:ext cx="1120" cy="1551"/>
              </a:xfrm>
              <a:custGeom>
                <a:avLst/>
                <a:gdLst>
                  <a:gd name="T0" fmla="*/ 876 w 1120"/>
                  <a:gd name="T1" fmla="*/ 1102 h 1551"/>
                  <a:gd name="T2" fmla="*/ 808 w 1120"/>
                  <a:gd name="T3" fmla="*/ 1201 h 1551"/>
                  <a:gd name="T4" fmla="*/ 748 w 1120"/>
                  <a:gd name="T5" fmla="*/ 1281 h 1551"/>
                  <a:gd name="T6" fmla="*/ 658 w 1120"/>
                  <a:gd name="T7" fmla="*/ 1376 h 1551"/>
                  <a:gd name="T8" fmla="*/ 586 w 1120"/>
                  <a:gd name="T9" fmla="*/ 1437 h 1551"/>
                  <a:gd name="T10" fmla="*/ 500 w 1120"/>
                  <a:gd name="T11" fmla="*/ 1499 h 1551"/>
                  <a:gd name="T12" fmla="*/ 440 w 1120"/>
                  <a:gd name="T13" fmla="*/ 1527 h 1551"/>
                  <a:gd name="T14" fmla="*/ 406 w 1120"/>
                  <a:gd name="T15" fmla="*/ 1541 h 1551"/>
                  <a:gd name="T16" fmla="*/ 350 w 1120"/>
                  <a:gd name="T17" fmla="*/ 1546 h 1551"/>
                  <a:gd name="T18" fmla="*/ 295 w 1120"/>
                  <a:gd name="T19" fmla="*/ 1537 h 1551"/>
                  <a:gd name="T20" fmla="*/ 243 w 1120"/>
                  <a:gd name="T21" fmla="*/ 1513 h 1551"/>
                  <a:gd name="T22" fmla="*/ 196 w 1120"/>
                  <a:gd name="T23" fmla="*/ 1485 h 1551"/>
                  <a:gd name="T24" fmla="*/ 154 w 1120"/>
                  <a:gd name="T25" fmla="*/ 1451 h 1551"/>
                  <a:gd name="T26" fmla="*/ 119 w 1120"/>
                  <a:gd name="T27" fmla="*/ 1414 h 1551"/>
                  <a:gd name="T28" fmla="*/ 81 w 1120"/>
                  <a:gd name="T29" fmla="*/ 1362 h 1551"/>
                  <a:gd name="T30" fmla="*/ 55 w 1120"/>
                  <a:gd name="T31" fmla="*/ 1310 h 1551"/>
                  <a:gd name="T32" fmla="*/ 29 w 1120"/>
                  <a:gd name="T33" fmla="*/ 1248 h 1551"/>
                  <a:gd name="T34" fmla="*/ 17 w 1120"/>
                  <a:gd name="T35" fmla="*/ 1182 h 1551"/>
                  <a:gd name="T36" fmla="*/ 4 w 1120"/>
                  <a:gd name="T37" fmla="*/ 1116 h 1551"/>
                  <a:gd name="T38" fmla="*/ 0 w 1120"/>
                  <a:gd name="T39" fmla="*/ 1045 h 1551"/>
                  <a:gd name="T40" fmla="*/ 4 w 1120"/>
                  <a:gd name="T41" fmla="*/ 955 h 1551"/>
                  <a:gd name="T42" fmla="*/ 17 w 1120"/>
                  <a:gd name="T43" fmla="*/ 861 h 1551"/>
                  <a:gd name="T44" fmla="*/ 34 w 1120"/>
                  <a:gd name="T45" fmla="*/ 780 h 1551"/>
                  <a:gd name="T46" fmla="*/ 59 w 1120"/>
                  <a:gd name="T47" fmla="*/ 705 h 1551"/>
                  <a:gd name="T48" fmla="*/ 94 w 1120"/>
                  <a:gd name="T49" fmla="*/ 605 h 1551"/>
                  <a:gd name="T50" fmla="*/ 141 w 1120"/>
                  <a:gd name="T51" fmla="*/ 511 h 1551"/>
                  <a:gd name="T52" fmla="*/ 183 w 1120"/>
                  <a:gd name="T53" fmla="*/ 435 h 1551"/>
                  <a:gd name="T54" fmla="*/ 222 w 1120"/>
                  <a:gd name="T55" fmla="*/ 378 h 1551"/>
                  <a:gd name="T56" fmla="*/ 273 w 1120"/>
                  <a:gd name="T57" fmla="*/ 312 h 1551"/>
                  <a:gd name="T58" fmla="*/ 325 w 1120"/>
                  <a:gd name="T59" fmla="*/ 251 h 1551"/>
                  <a:gd name="T60" fmla="*/ 385 w 1120"/>
                  <a:gd name="T61" fmla="*/ 189 h 1551"/>
                  <a:gd name="T62" fmla="*/ 440 w 1120"/>
                  <a:gd name="T63" fmla="*/ 147 h 1551"/>
                  <a:gd name="T64" fmla="*/ 496 w 1120"/>
                  <a:gd name="T65" fmla="*/ 109 h 1551"/>
                  <a:gd name="T66" fmla="*/ 560 w 1120"/>
                  <a:gd name="T67" fmla="*/ 66 h 1551"/>
                  <a:gd name="T68" fmla="*/ 637 w 1120"/>
                  <a:gd name="T69" fmla="*/ 33 h 1551"/>
                  <a:gd name="T70" fmla="*/ 718 w 1120"/>
                  <a:gd name="T71" fmla="*/ 10 h 1551"/>
                  <a:gd name="T72" fmla="*/ 782 w 1120"/>
                  <a:gd name="T73" fmla="*/ 0 h 1551"/>
                  <a:gd name="T74" fmla="*/ 847 w 1120"/>
                  <a:gd name="T75" fmla="*/ 0 h 1551"/>
                  <a:gd name="T76" fmla="*/ 898 w 1120"/>
                  <a:gd name="T77" fmla="*/ 10 h 1551"/>
                  <a:gd name="T78" fmla="*/ 945 w 1120"/>
                  <a:gd name="T79" fmla="*/ 24 h 1551"/>
                  <a:gd name="T80" fmla="*/ 992 w 1120"/>
                  <a:gd name="T81" fmla="*/ 47 h 1551"/>
                  <a:gd name="T82" fmla="*/ 1039 w 1120"/>
                  <a:gd name="T83" fmla="*/ 76 h 1551"/>
                  <a:gd name="T84" fmla="*/ 1069 w 1120"/>
                  <a:gd name="T85" fmla="*/ 118 h 1551"/>
                  <a:gd name="T86" fmla="*/ 1090 w 1120"/>
                  <a:gd name="T87" fmla="*/ 170 h 1551"/>
                  <a:gd name="T88" fmla="*/ 1107 w 1120"/>
                  <a:gd name="T89" fmla="*/ 232 h 1551"/>
                  <a:gd name="T90" fmla="*/ 1116 w 1120"/>
                  <a:gd name="T91" fmla="*/ 293 h 1551"/>
                  <a:gd name="T92" fmla="*/ 1116 w 1120"/>
                  <a:gd name="T93" fmla="*/ 378 h 1551"/>
                  <a:gd name="T94" fmla="*/ 1112 w 1120"/>
                  <a:gd name="T95" fmla="*/ 468 h 1551"/>
                  <a:gd name="T96" fmla="*/ 1095 w 1120"/>
                  <a:gd name="T97" fmla="*/ 563 h 1551"/>
                  <a:gd name="T98" fmla="*/ 1069 w 1120"/>
                  <a:gd name="T99" fmla="*/ 662 h 1551"/>
                  <a:gd name="T100" fmla="*/ 1039 w 1120"/>
                  <a:gd name="T101" fmla="*/ 761 h 1551"/>
                  <a:gd name="T102" fmla="*/ 992 w 1120"/>
                  <a:gd name="T103" fmla="*/ 884 h 1551"/>
                  <a:gd name="T104" fmla="*/ 936 w 1120"/>
                  <a:gd name="T105" fmla="*/ 1002 h 155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20"/>
                  <a:gd name="T160" fmla="*/ 0 h 1551"/>
                  <a:gd name="T161" fmla="*/ 1120 w 1120"/>
                  <a:gd name="T162" fmla="*/ 1551 h 155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20" h="1551">
                    <a:moveTo>
                      <a:pt x="915" y="1035"/>
                    </a:moveTo>
                    <a:lnTo>
                      <a:pt x="915" y="1035"/>
                    </a:lnTo>
                    <a:lnTo>
                      <a:pt x="902" y="1064"/>
                    </a:lnTo>
                    <a:lnTo>
                      <a:pt x="885" y="1087"/>
                    </a:lnTo>
                    <a:lnTo>
                      <a:pt x="876" y="1102"/>
                    </a:lnTo>
                    <a:lnTo>
                      <a:pt x="868" y="1116"/>
                    </a:lnTo>
                    <a:lnTo>
                      <a:pt x="851" y="1139"/>
                    </a:lnTo>
                    <a:lnTo>
                      <a:pt x="834" y="1163"/>
                    </a:lnTo>
                    <a:lnTo>
                      <a:pt x="817" y="1191"/>
                    </a:lnTo>
                    <a:lnTo>
                      <a:pt x="808" y="1201"/>
                    </a:lnTo>
                    <a:lnTo>
                      <a:pt x="799" y="1215"/>
                    </a:lnTo>
                    <a:lnTo>
                      <a:pt x="791" y="1225"/>
                    </a:lnTo>
                    <a:lnTo>
                      <a:pt x="782" y="1234"/>
                    </a:lnTo>
                    <a:lnTo>
                      <a:pt x="765" y="1258"/>
                    </a:lnTo>
                    <a:lnTo>
                      <a:pt x="748" y="1281"/>
                    </a:lnTo>
                    <a:lnTo>
                      <a:pt x="731" y="1300"/>
                    </a:lnTo>
                    <a:lnTo>
                      <a:pt x="710" y="1319"/>
                    </a:lnTo>
                    <a:lnTo>
                      <a:pt x="693" y="1338"/>
                    </a:lnTo>
                    <a:lnTo>
                      <a:pt x="675" y="1357"/>
                    </a:lnTo>
                    <a:lnTo>
                      <a:pt x="658" y="1376"/>
                    </a:lnTo>
                    <a:lnTo>
                      <a:pt x="641" y="1390"/>
                    </a:lnTo>
                    <a:lnTo>
                      <a:pt x="620" y="1409"/>
                    </a:lnTo>
                    <a:lnTo>
                      <a:pt x="603" y="1423"/>
                    </a:lnTo>
                    <a:lnTo>
                      <a:pt x="594" y="1433"/>
                    </a:lnTo>
                    <a:lnTo>
                      <a:pt x="586" y="1437"/>
                    </a:lnTo>
                    <a:lnTo>
                      <a:pt x="568" y="1451"/>
                    </a:lnTo>
                    <a:lnTo>
                      <a:pt x="551" y="1466"/>
                    </a:lnTo>
                    <a:lnTo>
                      <a:pt x="534" y="1475"/>
                    </a:lnTo>
                    <a:lnTo>
                      <a:pt x="517" y="1489"/>
                    </a:lnTo>
                    <a:lnTo>
                      <a:pt x="500" y="1499"/>
                    </a:lnTo>
                    <a:lnTo>
                      <a:pt x="491" y="1503"/>
                    </a:lnTo>
                    <a:lnTo>
                      <a:pt x="483" y="1508"/>
                    </a:lnTo>
                    <a:lnTo>
                      <a:pt x="466" y="1518"/>
                    </a:lnTo>
                    <a:lnTo>
                      <a:pt x="449" y="1522"/>
                    </a:lnTo>
                    <a:lnTo>
                      <a:pt x="440" y="1527"/>
                    </a:lnTo>
                    <a:lnTo>
                      <a:pt x="436" y="1532"/>
                    </a:lnTo>
                    <a:lnTo>
                      <a:pt x="427" y="1537"/>
                    </a:lnTo>
                    <a:lnTo>
                      <a:pt x="419" y="1537"/>
                    </a:lnTo>
                    <a:lnTo>
                      <a:pt x="410" y="1541"/>
                    </a:lnTo>
                    <a:lnTo>
                      <a:pt x="406" y="1541"/>
                    </a:lnTo>
                    <a:lnTo>
                      <a:pt x="397" y="1546"/>
                    </a:lnTo>
                    <a:lnTo>
                      <a:pt x="389" y="1546"/>
                    </a:lnTo>
                    <a:lnTo>
                      <a:pt x="376" y="1551"/>
                    </a:lnTo>
                    <a:lnTo>
                      <a:pt x="363" y="1546"/>
                    </a:lnTo>
                    <a:lnTo>
                      <a:pt x="350" y="1546"/>
                    </a:lnTo>
                    <a:lnTo>
                      <a:pt x="342" y="1546"/>
                    </a:lnTo>
                    <a:lnTo>
                      <a:pt x="329" y="1541"/>
                    </a:lnTo>
                    <a:lnTo>
                      <a:pt x="316" y="1541"/>
                    </a:lnTo>
                    <a:lnTo>
                      <a:pt x="308" y="1537"/>
                    </a:lnTo>
                    <a:lnTo>
                      <a:pt x="295" y="1537"/>
                    </a:lnTo>
                    <a:lnTo>
                      <a:pt x="286" y="1532"/>
                    </a:lnTo>
                    <a:lnTo>
                      <a:pt x="273" y="1527"/>
                    </a:lnTo>
                    <a:lnTo>
                      <a:pt x="265" y="1522"/>
                    </a:lnTo>
                    <a:lnTo>
                      <a:pt x="252" y="1518"/>
                    </a:lnTo>
                    <a:lnTo>
                      <a:pt x="243" y="1513"/>
                    </a:lnTo>
                    <a:lnTo>
                      <a:pt x="231" y="1508"/>
                    </a:lnTo>
                    <a:lnTo>
                      <a:pt x="222" y="1503"/>
                    </a:lnTo>
                    <a:lnTo>
                      <a:pt x="213" y="1499"/>
                    </a:lnTo>
                    <a:lnTo>
                      <a:pt x="201" y="1489"/>
                    </a:lnTo>
                    <a:lnTo>
                      <a:pt x="196" y="1485"/>
                    </a:lnTo>
                    <a:lnTo>
                      <a:pt x="188" y="1480"/>
                    </a:lnTo>
                    <a:lnTo>
                      <a:pt x="183" y="1475"/>
                    </a:lnTo>
                    <a:lnTo>
                      <a:pt x="175" y="1470"/>
                    </a:lnTo>
                    <a:lnTo>
                      <a:pt x="162" y="1456"/>
                    </a:lnTo>
                    <a:lnTo>
                      <a:pt x="154" y="1451"/>
                    </a:lnTo>
                    <a:lnTo>
                      <a:pt x="149" y="1447"/>
                    </a:lnTo>
                    <a:lnTo>
                      <a:pt x="136" y="1433"/>
                    </a:lnTo>
                    <a:lnTo>
                      <a:pt x="132" y="1428"/>
                    </a:lnTo>
                    <a:lnTo>
                      <a:pt x="124" y="1423"/>
                    </a:lnTo>
                    <a:lnTo>
                      <a:pt x="119" y="1414"/>
                    </a:lnTo>
                    <a:lnTo>
                      <a:pt x="115" y="1409"/>
                    </a:lnTo>
                    <a:lnTo>
                      <a:pt x="102" y="1395"/>
                    </a:lnTo>
                    <a:lnTo>
                      <a:pt x="94" y="1385"/>
                    </a:lnTo>
                    <a:lnTo>
                      <a:pt x="89" y="1371"/>
                    </a:lnTo>
                    <a:lnTo>
                      <a:pt x="81" y="1362"/>
                    </a:lnTo>
                    <a:lnTo>
                      <a:pt x="77" y="1352"/>
                    </a:lnTo>
                    <a:lnTo>
                      <a:pt x="68" y="1343"/>
                    </a:lnTo>
                    <a:lnTo>
                      <a:pt x="64" y="1329"/>
                    </a:lnTo>
                    <a:lnTo>
                      <a:pt x="59" y="1319"/>
                    </a:lnTo>
                    <a:lnTo>
                      <a:pt x="55" y="1310"/>
                    </a:lnTo>
                    <a:lnTo>
                      <a:pt x="47" y="1295"/>
                    </a:lnTo>
                    <a:lnTo>
                      <a:pt x="42" y="1286"/>
                    </a:lnTo>
                    <a:lnTo>
                      <a:pt x="38" y="1272"/>
                    </a:lnTo>
                    <a:lnTo>
                      <a:pt x="34" y="1262"/>
                    </a:lnTo>
                    <a:lnTo>
                      <a:pt x="29" y="1248"/>
                    </a:lnTo>
                    <a:lnTo>
                      <a:pt x="25" y="1234"/>
                    </a:lnTo>
                    <a:lnTo>
                      <a:pt x="25" y="1225"/>
                    </a:lnTo>
                    <a:lnTo>
                      <a:pt x="21" y="1210"/>
                    </a:lnTo>
                    <a:lnTo>
                      <a:pt x="17" y="1196"/>
                    </a:lnTo>
                    <a:lnTo>
                      <a:pt x="17" y="1182"/>
                    </a:lnTo>
                    <a:lnTo>
                      <a:pt x="12" y="1168"/>
                    </a:lnTo>
                    <a:lnTo>
                      <a:pt x="8" y="1158"/>
                    </a:lnTo>
                    <a:lnTo>
                      <a:pt x="8" y="1144"/>
                    </a:lnTo>
                    <a:lnTo>
                      <a:pt x="8" y="1130"/>
                    </a:lnTo>
                    <a:lnTo>
                      <a:pt x="4" y="1116"/>
                    </a:lnTo>
                    <a:lnTo>
                      <a:pt x="4" y="1102"/>
                    </a:lnTo>
                    <a:lnTo>
                      <a:pt x="4" y="1087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5"/>
                    </a:lnTo>
                    <a:lnTo>
                      <a:pt x="0" y="1026"/>
                    </a:lnTo>
                    <a:lnTo>
                      <a:pt x="0" y="1012"/>
                    </a:lnTo>
                    <a:lnTo>
                      <a:pt x="4" y="983"/>
                    </a:lnTo>
                    <a:lnTo>
                      <a:pt x="4" y="969"/>
                    </a:lnTo>
                    <a:lnTo>
                      <a:pt x="4" y="955"/>
                    </a:lnTo>
                    <a:lnTo>
                      <a:pt x="8" y="922"/>
                    </a:lnTo>
                    <a:lnTo>
                      <a:pt x="8" y="908"/>
                    </a:lnTo>
                    <a:lnTo>
                      <a:pt x="12" y="894"/>
                    </a:lnTo>
                    <a:lnTo>
                      <a:pt x="12" y="875"/>
                    </a:lnTo>
                    <a:lnTo>
                      <a:pt x="17" y="861"/>
                    </a:lnTo>
                    <a:lnTo>
                      <a:pt x="21" y="846"/>
                    </a:lnTo>
                    <a:lnTo>
                      <a:pt x="21" y="827"/>
                    </a:lnTo>
                    <a:lnTo>
                      <a:pt x="25" y="813"/>
                    </a:lnTo>
                    <a:lnTo>
                      <a:pt x="29" y="799"/>
                    </a:lnTo>
                    <a:lnTo>
                      <a:pt x="34" y="780"/>
                    </a:lnTo>
                    <a:lnTo>
                      <a:pt x="38" y="766"/>
                    </a:lnTo>
                    <a:lnTo>
                      <a:pt x="42" y="752"/>
                    </a:lnTo>
                    <a:lnTo>
                      <a:pt x="47" y="733"/>
                    </a:lnTo>
                    <a:lnTo>
                      <a:pt x="51" y="719"/>
                    </a:lnTo>
                    <a:lnTo>
                      <a:pt x="59" y="705"/>
                    </a:lnTo>
                    <a:lnTo>
                      <a:pt x="64" y="686"/>
                    </a:lnTo>
                    <a:lnTo>
                      <a:pt x="68" y="671"/>
                    </a:lnTo>
                    <a:lnTo>
                      <a:pt x="81" y="638"/>
                    </a:lnTo>
                    <a:lnTo>
                      <a:pt x="85" y="624"/>
                    </a:lnTo>
                    <a:lnTo>
                      <a:pt x="94" y="605"/>
                    </a:lnTo>
                    <a:lnTo>
                      <a:pt x="106" y="577"/>
                    </a:lnTo>
                    <a:lnTo>
                      <a:pt x="115" y="558"/>
                    </a:lnTo>
                    <a:lnTo>
                      <a:pt x="124" y="544"/>
                    </a:lnTo>
                    <a:lnTo>
                      <a:pt x="132" y="530"/>
                    </a:lnTo>
                    <a:lnTo>
                      <a:pt x="141" y="511"/>
                    </a:lnTo>
                    <a:lnTo>
                      <a:pt x="149" y="497"/>
                    </a:lnTo>
                    <a:lnTo>
                      <a:pt x="158" y="482"/>
                    </a:lnTo>
                    <a:lnTo>
                      <a:pt x="166" y="468"/>
                    </a:lnTo>
                    <a:lnTo>
                      <a:pt x="175" y="449"/>
                    </a:lnTo>
                    <a:lnTo>
                      <a:pt x="183" y="435"/>
                    </a:lnTo>
                    <a:lnTo>
                      <a:pt x="192" y="421"/>
                    </a:lnTo>
                    <a:lnTo>
                      <a:pt x="201" y="407"/>
                    </a:lnTo>
                    <a:lnTo>
                      <a:pt x="205" y="402"/>
                    </a:lnTo>
                    <a:lnTo>
                      <a:pt x="209" y="393"/>
                    </a:lnTo>
                    <a:lnTo>
                      <a:pt x="222" y="378"/>
                    </a:lnTo>
                    <a:lnTo>
                      <a:pt x="231" y="364"/>
                    </a:lnTo>
                    <a:lnTo>
                      <a:pt x="239" y="350"/>
                    </a:lnTo>
                    <a:lnTo>
                      <a:pt x="252" y="341"/>
                    </a:lnTo>
                    <a:lnTo>
                      <a:pt x="260" y="326"/>
                    </a:lnTo>
                    <a:lnTo>
                      <a:pt x="273" y="312"/>
                    </a:lnTo>
                    <a:lnTo>
                      <a:pt x="282" y="298"/>
                    </a:lnTo>
                    <a:lnTo>
                      <a:pt x="290" y="289"/>
                    </a:lnTo>
                    <a:lnTo>
                      <a:pt x="303" y="274"/>
                    </a:lnTo>
                    <a:lnTo>
                      <a:pt x="316" y="265"/>
                    </a:lnTo>
                    <a:lnTo>
                      <a:pt x="325" y="251"/>
                    </a:lnTo>
                    <a:lnTo>
                      <a:pt x="333" y="241"/>
                    </a:lnTo>
                    <a:lnTo>
                      <a:pt x="346" y="232"/>
                    </a:lnTo>
                    <a:lnTo>
                      <a:pt x="355" y="222"/>
                    </a:lnTo>
                    <a:lnTo>
                      <a:pt x="376" y="199"/>
                    </a:lnTo>
                    <a:lnTo>
                      <a:pt x="385" y="189"/>
                    </a:lnTo>
                    <a:lnTo>
                      <a:pt x="397" y="180"/>
                    </a:lnTo>
                    <a:lnTo>
                      <a:pt x="406" y="170"/>
                    </a:lnTo>
                    <a:lnTo>
                      <a:pt x="419" y="166"/>
                    </a:lnTo>
                    <a:lnTo>
                      <a:pt x="427" y="156"/>
                    </a:lnTo>
                    <a:lnTo>
                      <a:pt x="440" y="147"/>
                    </a:lnTo>
                    <a:lnTo>
                      <a:pt x="449" y="137"/>
                    </a:lnTo>
                    <a:lnTo>
                      <a:pt x="462" y="133"/>
                    </a:lnTo>
                    <a:lnTo>
                      <a:pt x="474" y="123"/>
                    </a:lnTo>
                    <a:lnTo>
                      <a:pt x="483" y="114"/>
                    </a:lnTo>
                    <a:lnTo>
                      <a:pt x="496" y="109"/>
                    </a:lnTo>
                    <a:lnTo>
                      <a:pt x="504" y="99"/>
                    </a:lnTo>
                    <a:lnTo>
                      <a:pt x="517" y="95"/>
                    </a:lnTo>
                    <a:lnTo>
                      <a:pt x="526" y="85"/>
                    </a:lnTo>
                    <a:lnTo>
                      <a:pt x="551" y="76"/>
                    </a:lnTo>
                    <a:lnTo>
                      <a:pt x="560" y="66"/>
                    </a:lnTo>
                    <a:lnTo>
                      <a:pt x="573" y="62"/>
                    </a:lnTo>
                    <a:lnTo>
                      <a:pt x="594" y="52"/>
                    </a:lnTo>
                    <a:lnTo>
                      <a:pt x="616" y="43"/>
                    </a:lnTo>
                    <a:lnTo>
                      <a:pt x="628" y="38"/>
                    </a:lnTo>
                    <a:lnTo>
                      <a:pt x="637" y="33"/>
                    </a:lnTo>
                    <a:lnTo>
                      <a:pt x="650" y="29"/>
                    </a:lnTo>
                    <a:lnTo>
                      <a:pt x="663" y="24"/>
                    </a:lnTo>
                    <a:lnTo>
                      <a:pt x="684" y="19"/>
                    </a:lnTo>
                    <a:lnTo>
                      <a:pt x="705" y="14"/>
                    </a:lnTo>
                    <a:lnTo>
                      <a:pt x="718" y="10"/>
                    </a:lnTo>
                    <a:lnTo>
                      <a:pt x="727" y="10"/>
                    </a:lnTo>
                    <a:lnTo>
                      <a:pt x="740" y="5"/>
                    </a:lnTo>
                    <a:lnTo>
                      <a:pt x="748" y="5"/>
                    </a:lnTo>
                    <a:lnTo>
                      <a:pt x="770" y="5"/>
                    </a:lnTo>
                    <a:lnTo>
                      <a:pt x="782" y="0"/>
                    </a:lnTo>
                    <a:lnTo>
                      <a:pt x="791" y="0"/>
                    </a:lnTo>
                    <a:lnTo>
                      <a:pt x="812" y="0"/>
                    </a:lnTo>
                    <a:lnTo>
                      <a:pt x="825" y="0"/>
                    </a:lnTo>
                    <a:lnTo>
                      <a:pt x="834" y="0"/>
                    </a:lnTo>
                    <a:lnTo>
                      <a:pt x="847" y="0"/>
                    </a:lnTo>
                    <a:lnTo>
                      <a:pt x="855" y="5"/>
                    </a:lnTo>
                    <a:lnTo>
                      <a:pt x="864" y="5"/>
                    </a:lnTo>
                    <a:lnTo>
                      <a:pt x="876" y="5"/>
                    </a:lnTo>
                    <a:lnTo>
                      <a:pt x="885" y="10"/>
                    </a:lnTo>
                    <a:lnTo>
                      <a:pt x="898" y="10"/>
                    </a:lnTo>
                    <a:lnTo>
                      <a:pt x="906" y="14"/>
                    </a:lnTo>
                    <a:lnTo>
                      <a:pt x="915" y="14"/>
                    </a:lnTo>
                    <a:lnTo>
                      <a:pt x="928" y="19"/>
                    </a:lnTo>
                    <a:lnTo>
                      <a:pt x="936" y="19"/>
                    </a:lnTo>
                    <a:lnTo>
                      <a:pt x="945" y="24"/>
                    </a:lnTo>
                    <a:lnTo>
                      <a:pt x="953" y="29"/>
                    </a:lnTo>
                    <a:lnTo>
                      <a:pt x="962" y="33"/>
                    </a:lnTo>
                    <a:lnTo>
                      <a:pt x="975" y="38"/>
                    </a:lnTo>
                    <a:lnTo>
                      <a:pt x="983" y="43"/>
                    </a:lnTo>
                    <a:lnTo>
                      <a:pt x="992" y="47"/>
                    </a:lnTo>
                    <a:lnTo>
                      <a:pt x="1001" y="52"/>
                    </a:lnTo>
                    <a:lnTo>
                      <a:pt x="1009" y="57"/>
                    </a:lnTo>
                    <a:lnTo>
                      <a:pt x="1018" y="62"/>
                    </a:lnTo>
                    <a:lnTo>
                      <a:pt x="1022" y="66"/>
                    </a:lnTo>
                    <a:lnTo>
                      <a:pt x="1039" y="76"/>
                    </a:lnTo>
                    <a:lnTo>
                      <a:pt x="1048" y="85"/>
                    </a:lnTo>
                    <a:lnTo>
                      <a:pt x="1052" y="90"/>
                    </a:lnTo>
                    <a:lnTo>
                      <a:pt x="1060" y="99"/>
                    </a:lnTo>
                    <a:lnTo>
                      <a:pt x="1065" y="109"/>
                    </a:lnTo>
                    <a:lnTo>
                      <a:pt x="1069" y="118"/>
                    </a:lnTo>
                    <a:lnTo>
                      <a:pt x="1073" y="128"/>
                    </a:lnTo>
                    <a:lnTo>
                      <a:pt x="1082" y="137"/>
                    </a:lnTo>
                    <a:lnTo>
                      <a:pt x="1086" y="151"/>
                    </a:lnTo>
                    <a:lnTo>
                      <a:pt x="1090" y="161"/>
                    </a:lnTo>
                    <a:lnTo>
                      <a:pt x="1090" y="170"/>
                    </a:lnTo>
                    <a:lnTo>
                      <a:pt x="1095" y="185"/>
                    </a:lnTo>
                    <a:lnTo>
                      <a:pt x="1099" y="194"/>
                    </a:lnTo>
                    <a:lnTo>
                      <a:pt x="1103" y="208"/>
                    </a:lnTo>
                    <a:lnTo>
                      <a:pt x="1103" y="218"/>
                    </a:lnTo>
                    <a:lnTo>
                      <a:pt x="1107" y="232"/>
                    </a:lnTo>
                    <a:lnTo>
                      <a:pt x="1112" y="241"/>
                    </a:lnTo>
                    <a:lnTo>
                      <a:pt x="1112" y="255"/>
                    </a:lnTo>
                    <a:lnTo>
                      <a:pt x="1112" y="270"/>
                    </a:lnTo>
                    <a:lnTo>
                      <a:pt x="1116" y="284"/>
                    </a:lnTo>
                    <a:lnTo>
                      <a:pt x="1116" y="293"/>
                    </a:lnTo>
                    <a:lnTo>
                      <a:pt x="1116" y="307"/>
                    </a:lnTo>
                    <a:lnTo>
                      <a:pt x="1116" y="322"/>
                    </a:lnTo>
                    <a:lnTo>
                      <a:pt x="1120" y="336"/>
                    </a:lnTo>
                    <a:lnTo>
                      <a:pt x="1120" y="350"/>
                    </a:lnTo>
                    <a:lnTo>
                      <a:pt x="1116" y="378"/>
                    </a:lnTo>
                    <a:lnTo>
                      <a:pt x="1116" y="393"/>
                    </a:lnTo>
                    <a:lnTo>
                      <a:pt x="1116" y="407"/>
                    </a:lnTo>
                    <a:lnTo>
                      <a:pt x="1116" y="440"/>
                    </a:lnTo>
                    <a:lnTo>
                      <a:pt x="1112" y="454"/>
                    </a:lnTo>
                    <a:lnTo>
                      <a:pt x="1112" y="468"/>
                    </a:lnTo>
                    <a:lnTo>
                      <a:pt x="1107" y="487"/>
                    </a:lnTo>
                    <a:lnTo>
                      <a:pt x="1107" y="501"/>
                    </a:lnTo>
                    <a:lnTo>
                      <a:pt x="1103" y="534"/>
                    </a:lnTo>
                    <a:lnTo>
                      <a:pt x="1099" y="549"/>
                    </a:lnTo>
                    <a:lnTo>
                      <a:pt x="1095" y="563"/>
                    </a:lnTo>
                    <a:lnTo>
                      <a:pt x="1090" y="582"/>
                    </a:lnTo>
                    <a:lnTo>
                      <a:pt x="1086" y="596"/>
                    </a:lnTo>
                    <a:lnTo>
                      <a:pt x="1082" y="629"/>
                    </a:lnTo>
                    <a:lnTo>
                      <a:pt x="1078" y="648"/>
                    </a:lnTo>
                    <a:lnTo>
                      <a:pt x="1069" y="662"/>
                    </a:lnTo>
                    <a:lnTo>
                      <a:pt x="1065" y="681"/>
                    </a:lnTo>
                    <a:lnTo>
                      <a:pt x="1060" y="695"/>
                    </a:lnTo>
                    <a:lnTo>
                      <a:pt x="1056" y="714"/>
                    </a:lnTo>
                    <a:lnTo>
                      <a:pt x="1052" y="728"/>
                    </a:lnTo>
                    <a:lnTo>
                      <a:pt x="1039" y="761"/>
                    </a:lnTo>
                    <a:lnTo>
                      <a:pt x="1026" y="799"/>
                    </a:lnTo>
                    <a:lnTo>
                      <a:pt x="1013" y="832"/>
                    </a:lnTo>
                    <a:lnTo>
                      <a:pt x="1005" y="846"/>
                    </a:lnTo>
                    <a:lnTo>
                      <a:pt x="1001" y="865"/>
                    </a:lnTo>
                    <a:lnTo>
                      <a:pt x="992" y="884"/>
                    </a:lnTo>
                    <a:lnTo>
                      <a:pt x="983" y="898"/>
                    </a:lnTo>
                    <a:lnTo>
                      <a:pt x="975" y="917"/>
                    </a:lnTo>
                    <a:lnTo>
                      <a:pt x="971" y="931"/>
                    </a:lnTo>
                    <a:lnTo>
                      <a:pt x="953" y="969"/>
                    </a:lnTo>
                    <a:lnTo>
                      <a:pt x="936" y="1002"/>
                    </a:lnTo>
                    <a:lnTo>
                      <a:pt x="915" y="1035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341"/>
              <p:cNvSpPr>
                <a:spLocks noChangeAspect="1"/>
              </p:cNvSpPr>
              <p:nvPr/>
            </p:nvSpPr>
            <p:spPr bwMode="auto">
              <a:xfrm>
                <a:off x="2104" y="467"/>
                <a:ext cx="1090" cy="1546"/>
              </a:xfrm>
              <a:custGeom>
                <a:avLst/>
                <a:gdLst>
                  <a:gd name="T0" fmla="*/ 851 w 1090"/>
                  <a:gd name="T1" fmla="*/ 1068 h 1546"/>
                  <a:gd name="T2" fmla="*/ 787 w 1090"/>
                  <a:gd name="T3" fmla="*/ 1168 h 1546"/>
                  <a:gd name="T4" fmla="*/ 718 w 1090"/>
                  <a:gd name="T5" fmla="*/ 1257 h 1546"/>
                  <a:gd name="T6" fmla="*/ 654 w 1090"/>
                  <a:gd name="T7" fmla="*/ 1338 h 1546"/>
                  <a:gd name="T8" fmla="*/ 586 w 1090"/>
                  <a:gd name="T9" fmla="*/ 1404 h 1546"/>
                  <a:gd name="T10" fmla="*/ 521 w 1090"/>
                  <a:gd name="T11" fmla="*/ 1461 h 1546"/>
                  <a:gd name="T12" fmla="*/ 462 w 1090"/>
                  <a:gd name="T13" fmla="*/ 1503 h 1546"/>
                  <a:gd name="T14" fmla="*/ 406 w 1090"/>
                  <a:gd name="T15" fmla="*/ 1536 h 1546"/>
                  <a:gd name="T16" fmla="*/ 359 w 1090"/>
                  <a:gd name="T17" fmla="*/ 1541 h 1546"/>
                  <a:gd name="T18" fmla="*/ 312 w 1090"/>
                  <a:gd name="T19" fmla="*/ 1532 h 1546"/>
                  <a:gd name="T20" fmla="*/ 269 w 1090"/>
                  <a:gd name="T21" fmla="*/ 1517 h 1546"/>
                  <a:gd name="T22" fmla="*/ 226 w 1090"/>
                  <a:gd name="T23" fmla="*/ 1498 h 1546"/>
                  <a:gd name="T24" fmla="*/ 179 w 1090"/>
                  <a:gd name="T25" fmla="*/ 1470 h 1546"/>
                  <a:gd name="T26" fmla="*/ 141 w 1090"/>
                  <a:gd name="T27" fmla="*/ 1432 h 1546"/>
                  <a:gd name="T28" fmla="*/ 111 w 1090"/>
                  <a:gd name="T29" fmla="*/ 1399 h 1546"/>
                  <a:gd name="T30" fmla="*/ 85 w 1090"/>
                  <a:gd name="T31" fmla="*/ 1361 h 1546"/>
                  <a:gd name="T32" fmla="*/ 64 w 1090"/>
                  <a:gd name="T33" fmla="*/ 1319 h 1546"/>
                  <a:gd name="T34" fmla="*/ 42 w 1090"/>
                  <a:gd name="T35" fmla="*/ 1276 h 1546"/>
                  <a:gd name="T36" fmla="*/ 25 w 1090"/>
                  <a:gd name="T37" fmla="*/ 1224 h 1546"/>
                  <a:gd name="T38" fmla="*/ 12 w 1090"/>
                  <a:gd name="T39" fmla="*/ 1172 h 1546"/>
                  <a:gd name="T40" fmla="*/ 8 w 1090"/>
                  <a:gd name="T41" fmla="*/ 1116 h 1546"/>
                  <a:gd name="T42" fmla="*/ 4 w 1090"/>
                  <a:gd name="T43" fmla="*/ 1059 h 1546"/>
                  <a:gd name="T44" fmla="*/ 4 w 1090"/>
                  <a:gd name="T45" fmla="*/ 988 h 1546"/>
                  <a:gd name="T46" fmla="*/ 8 w 1090"/>
                  <a:gd name="T47" fmla="*/ 912 h 1546"/>
                  <a:gd name="T48" fmla="*/ 21 w 1090"/>
                  <a:gd name="T49" fmla="*/ 832 h 1546"/>
                  <a:gd name="T50" fmla="*/ 47 w 1090"/>
                  <a:gd name="T51" fmla="*/ 737 h 1546"/>
                  <a:gd name="T52" fmla="*/ 64 w 1090"/>
                  <a:gd name="T53" fmla="*/ 676 h 1546"/>
                  <a:gd name="T54" fmla="*/ 89 w 1090"/>
                  <a:gd name="T55" fmla="*/ 614 h 1546"/>
                  <a:gd name="T56" fmla="*/ 119 w 1090"/>
                  <a:gd name="T57" fmla="*/ 548 h 1546"/>
                  <a:gd name="T58" fmla="*/ 149 w 1090"/>
                  <a:gd name="T59" fmla="*/ 487 h 1546"/>
                  <a:gd name="T60" fmla="*/ 188 w 1090"/>
                  <a:gd name="T61" fmla="*/ 430 h 1546"/>
                  <a:gd name="T62" fmla="*/ 213 w 1090"/>
                  <a:gd name="T63" fmla="*/ 388 h 1546"/>
                  <a:gd name="T64" fmla="*/ 252 w 1090"/>
                  <a:gd name="T65" fmla="*/ 331 h 1546"/>
                  <a:gd name="T66" fmla="*/ 290 w 1090"/>
                  <a:gd name="T67" fmla="*/ 288 h 1546"/>
                  <a:gd name="T68" fmla="*/ 325 w 1090"/>
                  <a:gd name="T69" fmla="*/ 246 h 1546"/>
                  <a:gd name="T70" fmla="*/ 376 w 1090"/>
                  <a:gd name="T71" fmla="*/ 198 h 1546"/>
                  <a:gd name="T72" fmla="*/ 419 w 1090"/>
                  <a:gd name="T73" fmla="*/ 161 h 1546"/>
                  <a:gd name="T74" fmla="*/ 474 w 1090"/>
                  <a:gd name="T75" fmla="*/ 118 h 1546"/>
                  <a:gd name="T76" fmla="*/ 539 w 1090"/>
                  <a:gd name="T77" fmla="*/ 80 h 1546"/>
                  <a:gd name="T78" fmla="*/ 594 w 1090"/>
                  <a:gd name="T79" fmla="*/ 52 h 1546"/>
                  <a:gd name="T80" fmla="*/ 650 w 1090"/>
                  <a:gd name="T81" fmla="*/ 28 h 1546"/>
                  <a:gd name="T82" fmla="*/ 714 w 1090"/>
                  <a:gd name="T83" fmla="*/ 9 h 1546"/>
                  <a:gd name="T84" fmla="*/ 765 w 1090"/>
                  <a:gd name="T85" fmla="*/ 0 h 1546"/>
                  <a:gd name="T86" fmla="*/ 821 w 1090"/>
                  <a:gd name="T87" fmla="*/ 0 h 1546"/>
                  <a:gd name="T88" fmla="*/ 859 w 1090"/>
                  <a:gd name="T89" fmla="*/ 5 h 1546"/>
                  <a:gd name="T90" fmla="*/ 902 w 1090"/>
                  <a:gd name="T91" fmla="*/ 9 h 1546"/>
                  <a:gd name="T92" fmla="*/ 941 w 1090"/>
                  <a:gd name="T93" fmla="*/ 24 h 1546"/>
                  <a:gd name="T94" fmla="*/ 975 w 1090"/>
                  <a:gd name="T95" fmla="*/ 38 h 1546"/>
                  <a:gd name="T96" fmla="*/ 1009 w 1090"/>
                  <a:gd name="T97" fmla="*/ 57 h 1546"/>
                  <a:gd name="T98" fmla="*/ 1043 w 1090"/>
                  <a:gd name="T99" fmla="*/ 90 h 1546"/>
                  <a:gd name="T100" fmla="*/ 1060 w 1090"/>
                  <a:gd name="T101" fmla="*/ 128 h 1546"/>
                  <a:gd name="T102" fmla="*/ 1073 w 1090"/>
                  <a:gd name="T103" fmla="*/ 170 h 1546"/>
                  <a:gd name="T104" fmla="*/ 1086 w 1090"/>
                  <a:gd name="T105" fmla="*/ 217 h 1546"/>
                  <a:gd name="T106" fmla="*/ 1090 w 1090"/>
                  <a:gd name="T107" fmla="*/ 269 h 1546"/>
                  <a:gd name="T108" fmla="*/ 1090 w 1090"/>
                  <a:gd name="T109" fmla="*/ 336 h 1546"/>
                  <a:gd name="T110" fmla="*/ 1086 w 1090"/>
                  <a:gd name="T111" fmla="*/ 392 h 1546"/>
                  <a:gd name="T112" fmla="*/ 1078 w 1090"/>
                  <a:gd name="T113" fmla="*/ 454 h 1546"/>
                  <a:gd name="T114" fmla="*/ 1065 w 1090"/>
                  <a:gd name="T115" fmla="*/ 529 h 1546"/>
                  <a:gd name="T116" fmla="*/ 1048 w 1090"/>
                  <a:gd name="T117" fmla="*/ 596 h 1546"/>
                  <a:gd name="T118" fmla="*/ 1030 w 1090"/>
                  <a:gd name="T119" fmla="*/ 662 h 1546"/>
                  <a:gd name="T120" fmla="*/ 1001 w 1090"/>
                  <a:gd name="T121" fmla="*/ 742 h 1546"/>
                  <a:gd name="T122" fmla="*/ 962 w 1090"/>
                  <a:gd name="T123" fmla="*/ 846 h 1546"/>
                  <a:gd name="T124" fmla="*/ 898 w 1090"/>
                  <a:gd name="T125" fmla="*/ 978 h 15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90"/>
                  <a:gd name="T190" fmla="*/ 0 h 1546"/>
                  <a:gd name="T191" fmla="*/ 1090 w 1090"/>
                  <a:gd name="T192" fmla="*/ 1546 h 15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90" h="1546">
                    <a:moveTo>
                      <a:pt x="881" y="1012"/>
                    </a:moveTo>
                    <a:lnTo>
                      <a:pt x="881" y="1012"/>
                    </a:lnTo>
                    <a:lnTo>
                      <a:pt x="868" y="1040"/>
                    </a:lnTo>
                    <a:lnTo>
                      <a:pt x="851" y="1068"/>
                    </a:lnTo>
                    <a:lnTo>
                      <a:pt x="834" y="1092"/>
                    </a:lnTo>
                    <a:lnTo>
                      <a:pt x="821" y="1120"/>
                    </a:lnTo>
                    <a:lnTo>
                      <a:pt x="804" y="1144"/>
                    </a:lnTo>
                    <a:lnTo>
                      <a:pt x="787" y="1168"/>
                    </a:lnTo>
                    <a:lnTo>
                      <a:pt x="770" y="1191"/>
                    </a:lnTo>
                    <a:lnTo>
                      <a:pt x="752" y="1215"/>
                    </a:lnTo>
                    <a:lnTo>
                      <a:pt x="735" y="1234"/>
                    </a:lnTo>
                    <a:lnTo>
                      <a:pt x="718" y="1257"/>
                    </a:lnTo>
                    <a:lnTo>
                      <a:pt x="705" y="1276"/>
                    </a:lnTo>
                    <a:lnTo>
                      <a:pt x="688" y="1300"/>
                    </a:lnTo>
                    <a:lnTo>
                      <a:pt x="671" y="1319"/>
                    </a:lnTo>
                    <a:lnTo>
                      <a:pt x="654" y="1338"/>
                    </a:lnTo>
                    <a:lnTo>
                      <a:pt x="637" y="1357"/>
                    </a:lnTo>
                    <a:lnTo>
                      <a:pt x="620" y="1371"/>
                    </a:lnTo>
                    <a:lnTo>
                      <a:pt x="603" y="1390"/>
                    </a:lnTo>
                    <a:lnTo>
                      <a:pt x="586" y="1404"/>
                    </a:lnTo>
                    <a:lnTo>
                      <a:pt x="568" y="1418"/>
                    </a:lnTo>
                    <a:lnTo>
                      <a:pt x="551" y="1432"/>
                    </a:lnTo>
                    <a:lnTo>
                      <a:pt x="539" y="1446"/>
                    </a:lnTo>
                    <a:lnTo>
                      <a:pt x="521" y="1461"/>
                    </a:lnTo>
                    <a:lnTo>
                      <a:pt x="504" y="1475"/>
                    </a:lnTo>
                    <a:lnTo>
                      <a:pt x="491" y="1484"/>
                    </a:lnTo>
                    <a:lnTo>
                      <a:pt x="474" y="1494"/>
                    </a:lnTo>
                    <a:lnTo>
                      <a:pt x="462" y="1503"/>
                    </a:lnTo>
                    <a:lnTo>
                      <a:pt x="444" y="1513"/>
                    </a:lnTo>
                    <a:lnTo>
                      <a:pt x="432" y="1522"/>
                    </a:lnTo>
                    <a:lnTo>
                      <a:pt x="419" y="1527"/>
                    </a:lnTo>
                    <a:lnTo>
                      <a:pt x="406" y="1536"/>
                    </a:lnTo>
                    <a:lnTo>
                      <a:pt x="393" y="1541"/>
                    </a:lnTo>
                    <a:lnTo>
                      <a:pt x="380" y="1546"/>
                    </a:lnTo>
                    <a:lnTo>
                      <a:pt x="367" y="1546"/>
                    </a:lnTo>
                    <a:lnTo>
                      <a:pt x="359" y="1541"/>
                    </a:lnTo>
                    <a:lnTo>
                      <a:pt x="346" y="1541"/>
                    </a:lnTo>
                    <a:lnTo>
                      <a:pt x="333" y="1536"/>
                    </a:lnTo>
                    <a:lnTo>
                      <a:pt x="325" y="1536"/>
                    </a:lnTo>
                    <a:lnTo>
                      <a:pt x="312" y="1532"/>
                    </a:lnTo>
                    <a:lnTo>
                      <a:pt x="303" y="1532"/>
                    </a:lnTo>
                    <a:lnTo>
                      <a:pt x="290" y="1527"/>
                    </a:lnTo>
                    <a:lnTo>
                      <a:pt x="282" y="1522"/>
                    </a:lnTo>
                    <a:lnTo>
                      <a:pt x="269" y="1517"/>
                    </a:lnTo>
                    <a:lnTo>
                      <a:pt x="260" y="1517"/>
                    </a:lnTo>
                    <a:lnTo>
                      <a:pt x="248" y="1513"/>
                    </a:lnTo>
                    <a:lnTo>
                      <a:pt x="239" y="1503"/>
                    </a:lnTo>
                    <a:lnTo>
                      <a:pt x="226" y="1498"/>
                    </a:lnTo>
                    <a:lnTo>
                      <a:pt x="218" y="1494"/>
                    </a:lnTo>
                    <a:lnTo>
                      <a:pt x="209" y="1489"/>
                    </a:lnTo>
                    <a:lnTo>
                      <a:pt x="192" y="1480"/>
                    </a:lnTo>
                    <a:lnTo>
                      <a:pt x="179" y="1470"/>
                    </a:lnTo>
                    <a:lnTo>
                      <a:pt x="166" y="1456"/>
                    </a:lnTo>
                    <a:lnTo>
                      <a:pt x="162" y="1451"/>
                    </a:lnTo>
                    <a:lnTo>
                      <a:pt x="154" y="1446"/>
                    </a:lnTo>
                    <a:lnTo>
                      <a:pt x="141" y="1432"/>
                    </a:lnTo>
                    <a:lnTo>
                      <a:pt x="136" y="1428"/>
                    </a:lnTo>
                    <a:lnTo>
                      <a:pt x="128" y="1418"/>
                    </a:lnTo>
                    <a:lnTo>
                      <a:pt x="119" y="1409"/>
                    </a:lnTo>
                    <a:lnTo>
                      <a:pt x="111" y="1399"/>
                    </a:lnTo>
                    <a:lnTo>
                      <a:pt x="106" y="1394"/>
                    </a:lnTo>
                    <a:lnTo>
                      <a:pt x="98" y="1385"/>
                    </a:lnTo>
                    <a:lnTo>
                      <a:pt x="94" y="1376"/>
                    </a:lnTo>
                    <a:lnTo>
                      <a:pt x="85" y="1361"/>
                    </a:lnTo>
                    <a:lnTo>
                      <a:pt x="81" y="1352"/>
                    </a:lnTo>
                    <a:lnTo>
                      <a:pt x="72" y="1342"/>
                    </a:lnTo>
                    <a:lnTo>
                      <a:pt x="68" y="1333"/>
                    </a:lnTo>
                    <a:lnTo>
                      <a:pt x="64" y="1319"/>
                    </a:lnTo>
                    <a:lnTo>
                      <a:pt x="55" y="1309"/>
                    </a:lnTo>
                    <a:lnTo>
                      <a:pt x="51" y="1300"/>
                    </a:lnTo>
                    <a:lnTo>
                      <a:pt x="47" y="1286"/>
                    </a:lnTo>
                    <a:lnTo>
                      <a:pt x="42" y="1276"/>
                    </a:lnTo>
                    <a:lnTo>
                      <a:pt x="38" y="1262"/>
                    </a:lnTo>
                    <a:lnTo>
                      <a:pt x="34" y="1248"/>
                    </a:lnTo>
                    <a:lnTo>
                      <a:pt x="29" y="1238"/>
                    </a:lnTo>
                    <a:lnTo>
                      <a:pt x="25" y="1224"/>
                    </a:lnTo>
                    <a:lnTo>
                      <a:pt x="25" y="1210"/>
                    </a:lnTo>
                    <a:lnTo>
                      <a:pt x="21" y="1201"/>
                    </a:lnTo>
                    <a:lnTo>
                      <a:pt x="17" y="1186"/>
                    </a:lnTo>
                    <a:lnTo>
                      <a:pt x="12" y="1172"/>
                    </a:lnTo>
                    <a:lnTo>
                      <a:pt x="12" y="1158"/>
                    </a:lnTo>
                    <a:lnTo>
                      <a:pt x="8" y="1144"/>
                    </a:lnTo>
                    <a:lnTo>
                      <a:pt x="8" y="1130"/>
                    </a:lnTo>
                    <a:lnTo>
                      <a:pt x="8" y="1116"/>
                    </a:lnTo>
                    <a:lnTo>
                      <a:pt x="4" y="1106"/>
                    </a:lnTo>
                    <a:lnTo>
                      <a:pt x="4" y="1092"/>
                    </a:lnTo>
                    <a:lnTo>
                      <a:pt x="4" y="1078"/>
                    </a:lnTo>
                    <a:lnTo>
                      <a:pt x="4" y="1059"/>
                    </a:lnTo>
                    <a:lnTo>
                      <a:pt x="0" y="1045"/>
                    </a:lnTo>
                    <a:lnTo>
                      <a:pt x="0" y="1030"/>
                    </a:lnTo>
                    <a:lnTo>
                      <a:pt x="0" y="1016"/>
                    </a:lnTo>
                    <a:lnTo>
                      <a:pt x="4" y="988"/>
                    </a:lnTo>
                    <a:lnTo>
                      <a:pt x="4" y="974"/>
                    </a:lnTo>
                    <a:lnTo>
                      <a:pt x="4" y="960"/>
                    </a:lnTo>
                    <a:lnTo>
                      <a:pt x="8" y="926"/>
                    </a:lnTo>
                    <a:lnTo>
                      <a:pt x="8" y="912"/>
                    </a:lnTo>
                    <a:lnTo>
                      <a:pt x="12" y="898"/>
                    </a:lnTo>
                    <a:lnTo>
                      <a:pt x="17" y="865"/>
                    </a:lnTo>
                    <a:lnTo>
                      <a:pt x="17" y="851"/>
                    </a:lnTo>
                    <a:lnTo>
                      <a:pt x="21" y="832"/>
                    </a:lnTo>
                    <a:lnTo>
                      <a:pt x="29" y="804"/>
                    </a:lnTo>
                    <a:lnTo>
                      <a:pt x="34" y="785"/>
                    </a:lnTo>
                    <a:lnTo>
                      <a:pt x="38" y="770"/>
                    </a:lnTo>
                    <a:lnTo>
                      <a:pt x="47" y="737"/>
                    </a:lnTo>
                    <a:lnTo>
                      <a:pt x="51" y="723"/>
                    </a:lnTo>
                    <a:lnTo>
                      <a:pt x="55" y="709"/>
                    </a:lnTo>
                    <a:lnTo>
                      <a:pt x="59" y="690"/>
                    </a:lnTo>
                    <a:lnTo>
                      <a:pt x="64" y="676"/>
                    </a:lnTo>
                    <a:lnTo>
                      <a:pt x="72" y="662"/>
                    </a:lnTo>
                    <a:lnTo>
                      <a:pt x="77" y="643"/>
                    </a:lnTo>
                    <a:lnTo>
                      <a:pt x="85" y="629"/>
                    </a:lnTo>
                    <a:lnTo>
                      <a:pt x="89" y="614"/>
                    </a:lnTo>
                    <a:lnTo>
                      <a:pt x="98" y="596"/>
                    </a:lnTo>
                    <a:lnTo>
                      <a:pt x="102" y="581"/>
                    </a:lnTo>
                    <a:lnTo>
                      <a:pt x="111" y="567"/>
                    </a:lnTo>
                    <a:lnTo>
                      <a:pt x="119" y="548"/>
                    </a:lnTo>
                    <a:lnTo>
                      <a:pt x="128" y="534"/>
                    </a:lnTo>
                    <a:lnTo>
                      <a:pt x="132" y="520"/>
                    </a:lnTo>
                    <a:lnTo>
                      <a:pt x="141" y="501"/>
                    </a:lnTo>
                    <a:lnTo>
                      <a:pt x="149" y="487"/>
                    </a:lnTo>
                    <a:lnTo>
                      <a:pt x="158" y="473"/>
                    </a:lnTo>
                    <a:lnTo>
                      <a:pt x="166" y="458"/>
                    </a:lnTo>
                    <a:lnTo>
                      <a:pt x="175" y="444"/>
                    </a:lnTo>
                    <a:lnTo>
                      <a:pt x="188" y="430"/>
                    </a:lnTo>
                    <a:lnTo>
                      <a:pt x="196" y="411"/>
                    </a:lnTo>
                    <a:lnTo>
                      <a:pt x="201" y="406"/>
                    </a:lnTo>
                    <a:lnTo>
                      <a:pt x="205" y="397"/>
                    </a:lnTo>
                    <a:lnTo>
                      <a:pt x="213" y="388"/>
                    </a:lnTo>
                    <a:lnTo>
                      <a:pt x="222" y="373"/>
                    </a:lnTo>
                    <a:lnTo>
                      <a:pt x="235" y="359"/>
                    </a:lnTo>
                    <a:lnTo>
                      <a:pt x="243" y="345"/>
                    </a:lnTo>
                    <a:lnTo>
                      <a:pt x="252" y="331"/>
                    </a:lnTo>
                    <a:lnTo>
                      <a:pt x="265" y="317"/>
                    </a:lnTo>
                    <a:lnTo>
                      <a:pt x="273" y="307"/>
                    </a:lnTo>
                    <a:lnTo>
                      <a:pt x="286" y="293"/>
                    </a:lnTo>
                    <a:lnTo>
                      <a:pt x="290" y="288"/>
                    </a:lnTo>
                    <a:lnTo>
                      <a:pt x="295" y="279"/>
                    </a:lnTo>
                    <a:lnTo>
                      <a:pt x="308" y="269"/>
                    </a:lnTo>
                    <a:lnTo>
                      <a:pt x="316" y="255"/>
                    </a:lnTo>
                    <a:lnTo>
                      <a:pt x="325" y="246"/>
                    </a:lnTo>
                    <a:lnTo>
                      <a:pt x="337" y="236"/>
                    </a:lnTo>
                    <a:lnTo>
                      <a:pt x="346" y="227"/>
                    </a:lnTo>
                    <a:lnTo>
                      <a:pt x="367" y="208"/>
                    </a:lnTo>
                    <a:lnTo>
                      <a:pt x="376" y="198"/>
                    </a:lnTo>
                    <a:lnTo>
                      <a:pt x="389" y="189"/>
                    </a:lnTo>
                    <a:lnTo>
                      <a:pt x="397" y="180"/>
                    </a:lnTo>
                    <a:lnTo>
                      <a:pt x="410" y="170"/>
                    </a:lnTo>
                    <a:lnTo>
                      <a:pt x="419" y="161"/>
                    </a:lnTo>
                    <a:lnTo>
                      <a:pt x="432" y="151"/>
                    </a:lnTo>
                    <a:lnTo>
                      <a:pt x="440" y="142"/>
                    </a:lnTo>
                    <a:lnTo>
                      <a:pt x="453" y="137"/>
                    </a:lnTo>
                    <a:lnTo>
                      <a:pt x="474" y="118"/>
                    </a:lnTo>
                    <a:lnTo>
                      <a:pt x="496" y="104"/>
                    </a:lnTo>
                    <a:lnTo>
                      <a:pt x="517" y="90"/>
                    </a:lnTo>
                    <a:lnTo>
                      <a:pt x="526" y="85"/>
                    </a:lnTo>
                    <a:lnTo>
                      <a:pt x="539" y="80"/>
                    </a:lnTo>
                    <a:lnTo>
                      <a:pt x="560" y="66"/>
                    </a:lnTo>
                    <a:lnTo>
                      <a:pt x="573" y="61"/>
                    </a:lnTo>
                    <a:lnTo>
                      <a:pt x="581" y="57"/>
                    </a:lnTo>
                    <a:lnTo>
                      <a:pt x="594" y="52"/>
                    </a:lnTo>
                    <a:lnTo>
                      <a:pt x="603" y="47"/>
                    </a:lnTo>
                    <a:lnTo>
                      <a:pt x="616" y="42"/>
                    </a:lnTo>
                    <a:lnTo>
                      <a:pt x="624" y="38"/>
                    </a:lnTo>
                    <a:lnTo>
                      <a:pt x="650" y="28"/>
                    </a:lnTo>
                    <a:lnTo>
                      <a:pt x="671" y="19"/>
                    </a:lnTo>
                    <a:lnTo>
                      <a:pt x="693" y="14"/>
                    </a:lnTo>
                    <a:lnTo>
                      <a:pt x="701" y="14"/>
                    </a:lnTo>
                    <a:lnTo>
                      <a:pt x="714" y="9"/>
                    </a:lnTo>
                    <a:lnTo>
                      <a:pt x="722" y="9"/>
                    </a:lnTo>
                    <a:lnTo>
                      <a:pt x="735" y="5"/>
                    </a:lnTo>
                    <a:lnTo>
                      <a:pt x="757" y="0"/>
                    </a:lnTo>
                    <a:lnTo>
                      <a:pt x="765" y="0"/>
                    </a:lnTo>
                    <a:lnTo>
                      <a:pt x="778" y="0"/>
                    </a:lnTo>
                    <a:lnTo>
                      <a:pt x="787" y="0"/>
                    </a:lnTo>
                    <a:lnTo>
                      <a:pt x="799" y="0"/>
                    </a:lnTo>
                    <a:lnTo>
                      <a:pt x="821" y="0"/>
                    </a:lnTo>
                    <a:lnTo>
                      <a:pt x="829" y="0"/>
                    </a:lnTo>
                    <a:lnTo>
                      <a:pt x="842" y="0"/>
                    </a:lnTo>
                    <a:lnTo>
                      <a:pt x="851" y="0"/>
                    </a:lnTo>
                    <a:lnTo>
                      <a:pt x="859" y="5"/>
                    </a:lnTo>
                    <a:lnTo>
                      <a:pt x="872" y="5"/>
                    </a:lnTo>
                    <a:lnTo>
                      <a:pt x="881" y="5"/>
                    </a:lnTo>
                    <a:lnTo>
                      <a:pt x="889" y="9"/>
                    </a:lnTo>
                    <a:lnTo>
                      <a:pt x="902" y="9"/>
                    </a:lnTo>
                    <a:lnTo>
                      <a:pt x="911" y="14"/>
                    </a:lnTo>
                    <a:lnTo>
                      <a:pt x="919" y="14"/>
                    </a:lnTo>
                    <a:lnTo>
                      <a:pt x="928" y="19"/>
                    </a:lnTo>
                    <a:lnTo>
                      <a:pt x="941" y="24"/>
                    </a:lnTo>
                    <a:lnTo>
                      <a:pt x="949" y="24"/>
                    </a:lnTo>
                    <a:lnTo>
                      <a:pt x="958" y="28"/>
                    </a:lnTo>
                    <a:lnTo>
                      <a:pt x="966" y="33"/>
                    </a:lnTo>
                    <a:lnTo>
                      <a:pt x="975" y="38"/>
                    </a:lnTo>
                    <a:lnTo>
                      <a:pt x="983" y="42"/>
                    </a:lnTo>
                    <a:lnTo>
                      <a:pt x="992" y="47"/>
                    </a:lnTo>
                    <a:lnTo>
                      <a:pt x="1001" y="52"/>
                    </a:lnTo>
                    <a:lnTo>
                      <a:pt x="1009" y="57"/>
                    </a:lnTo>
                    <a:lnTo>
                      <a:pt x="1018" y="61"/>
                    </a:lnTo>
                    <a:lnTo>
                      <a:pt x="1022" y="66"/>
                    </a:lnTo>
                    <a:lnTo>
                      <a:pt x="1039" y="80"/>
                    </a:lnTo>
                    <a:lnTo>
                      <a:pt x="1043" y="90"/>
                    </a:lnTo>
                    <a:lnTo>
                      <a:pt x="1048" y="99"/>
                    </a:lnTo>
                    <a:lnTo>
                      <a:pt x="1052" y="109"/>
                    </a:lnTo>
                    <a:lnTo>
                      <a:pt x="1056" y="118"/>
                    </a:lnTo>
                    <a:lnTo>
                      <a:pt x="1060" y="128"/>
                    </a:lnTo>
                    <a:lnTo>
                      <a:pt x="1065" y="137"/>
                    </a:lnTo>
                    <a:lnTo>
                      <a:pt x="1069" y="146"/>
                    </a:lnTo>
                    <a:lnTo>
                      <a:pt x="1073" y="161"/>
                    </a:lnTo>
                    <a:lnTo>
                      <a:pt x="1073" y="170"/>
                    </a:lnTo>
                    <a:lnTo>
                      <a:pt x="1078" y="180"/>
                    </a:lnTo>
                    <a:lnTo>
                      <a:pt x="1082" y="194"/>
                    </a:lnTo>
                    <a:lnTo>
                      <a:pt x="1082" y="203"/>
                    </a:lnTo>
                    <a:lnTo>
                      <a:pt x="1086" y="217"/>
                    </a:lnTo>
                    <a:lnTo>
                      <a:pt x="1086" y="227"/>
                    </a:lnTo>
                    <a:lnTo>
                      <a:pt x="1086" y="241"/>
                    </a:lnTo>
                    <a:lnTo>
                      <a:pt x="1090" y="255"/>
                    </a:lnTo>
                    <a:lnTo>
                      <a:pt x="1090" y="269"/>
                    </a:lnTo>
                    <a:lnTo>
                      <a:pt x="1090" y="279"/>
                    </a:lnTo>
                    <a:lnTo>
                      <a:pt x="1090" y="293"/>
                    </a:lnTo>
                    <a:lnTo>
                      <a:pt x="1090" y="307"/>
                    </a:lnTo>
                    <a:lnTo>
                      <a:pt x="1090" y="336"/>
                    </a:lnTo>
                    <a:lnTo>
                      <a:pt x="1090" y="350"/>
                    </a:lnTo>
                    <a:lnTo>
                      <a:pt x="1090" y="364"/>
                    </a:lnTo>
                    <a:lnTo>
                      <a:pt x="1090" y="378"/>
                    </a:lnTo>
                    <a:lnTo>
                      <a:pt x="1086" y="392"/>
                    </a:lnTo>
                    <a:lnTo>
                      <a:pt x="1086" y="406"/>
                    </a:lnTo>
                    <a:lnTo>
                      <a:pt x="1082" y="421"/>
                    </a:lnTo>
                    <a:lnTo>
                      <a:pt x="1082" y="435"/>
                    </a:lnTo>
                    <a:lnTo>
                      <a:pt x="1078" y="454"/>
                    </a:lnTo>
                    <a:lnTo>
                      <a:pt x="1078" y="468"/>
                    </a:lnTo>
                    <a:lnTo>
                      <a:pt x="1073" y="482"/>
                    </a:lnTo>
                    <a:lnTo>
                      <a:pt x="1069" y="515"/>
                    </a:lnTo>
                    <a:lnTo>
                      <a:pt x="1065" y="529"/>
                    </a:lnTo>
                    <a:lnTo>
                      <a:pt x="1060" y="544"/>
                    </a:lnTo>
                    <a:lnTo>
                      <a:pt x="1056" y="562"/>
                    </a:lnTo>
                    <a:lnTo>
                      <a:pt x="1052" y="577"/>
                    </a:lnTo>
                    <a:lnTo>
                      <a:pt x="1048" y="596"/>
                    </a:lnTo>
                    <a:lnTo>
                      <a:pt x="1043" y="610"/>
                    </a:lnTo>
                    <a:lnTo>
                      <a:pt x="1039" y="629"/>
                    </a:lnTo>
                    <a:lnTo>
                      <a:pt x="1035" y="643"/>
                    </a:lnTo>
                    <a:lnTo>
                      <a:pt x="1030" y="662"/>
                    </a:lnTo>
                    <a:lnTo>
                      <a:pt x="1026" y="676"/>
                    </a:lnTo>
                    <a:lnTo>
                      <a:pt x="1013" y="709"/>
                    </a:lnTo>
                    <a:lnTo>
                      <a:pt x="1009" y="728"/>
                    </a:lnTo>
                    <a:lnTo>
                      <a:pt x="1001" y="742"/>
                    </a:lnTo>
                    <a:lnTo>
                      <a:pt x="996" y="761"/>
                    </a:lnTo>
                    <a:lnTo>
                      <a:pt x="992" y="775"/>
                    </a:lnTo>
                    <a:lnTo>
                      <a:pt x="975" y="808"/>
                    </a:lnTo>
                    <a:lnTo>
                      <a:pt x="962" y="846"/>
                    </a:lnTo>
                    <a:lnTo>
                      <a:pt x="949" y="879"/>
                    </a:lnTo>
                    <a:lnTo>
                      <a:pt x="932" y="912"/>
                    </a:lnTo>
                    <a:lnTo>
                      <a:pt x="915" y="945"/>
                    </a:lnTo>
                    <a:lnTo>
                      <a:pt x="898" y="978"/>
                    </a:lnTo>
                    <a:lnTo>
                      <a:pt x="881" y="10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342"/>
              <p:cNvSpPr>
                <a:spLocks noChangeAspect="1"/>
              </p:cNvSpPr>
              <p:nvPr/>
            </p:nvSpPr>
            <p:spPr bwMode="auto">
              <a:xfrm>
                <a:off x="2108" y="467"/>
                <a:ext cx="1061" cy="1546"/>
              </a:xfrm>
              <a:custGeom>
                <a:avLst/>
                <a:gdLst>
                  <a:gd name="T0" fmla="*/ 813 w 1061"/>
                  <a:gd name="T1" fmla="*/ 1049 h 1546"/>
                  <a:gd name="T2" fmla="*/ 753 w 1061"/>
                  <a:gd name="T3" fmla="*/ 1149 h 1546"/>
                  <a:gd name="T4" fmla="*/ 689 w 1061"/>
                  <a:gd name="T5" fmla="*/ 1238 h 1546"/>
                  <a:gd name="T6" fmla="*/ 624 w 1061"/>
                  <a:gd name="T7" fmla="*/ 1319 h 1546"/>
                  <a:gd name="T8" fmla="*/ 564 w 1061"/>
                  <a:gd name="T9" fmla="*/ 1390 h 1546"/>
                  <a:gd name="T10" fmla="*/ 505 w 1061"/>
                  <a:gd name="T11" fmla="*/ 1451 h 1546"/>
                  <a:gd name="T12" fmla="*/ 449 w 1061"/>
                  <a:gd name="T13" fmla="*/ 1498 h 1546"/>
                  <a:gd name="T14" fmla="*/ 402 w 1061"/>
                  <a:gd name="T15" fmla="*/ 1532 h 1546"/>
                  <a:gd name="T16" fmla="*/ 359 w 1061"/>
                  <a:gd name="T17" fmla="*/ 1541 h 1546"/>
                  <a:gd name="T18" fmla="*/ 325 w 1061"/>
                  <a:gd name="T19" fmla="*/ 1536 h 1546"/>
                  <a:gd name="T20" fmla="*/ 286 w 1061"/>
                  <a:gd name="T21" fmla="*/ 1527 h 1546"/>
                  <a:gd name="T22" fmla="*/ 248 w 1061"/>
                  <a:gd name="T23" fmla="*/ 1513 h 1546"/>
                  <a:gd name="T24" fmla="*/ 209 w 1061"/>
                  <a:gd name="T25" fmla="*/ 1489 h 1546"/>
                  <a:gd name="T26" fmla="*/ 175 w 1061"/>
                  <a:gd name="T27" fmla="*/ 1465 h 1546"/>
                  <a:gd name="T28" fmla="*/ 141 w 1061"/>
                  <a:gd name="T29" fmla="*/ 1437 h 1546"/>
                  <a:gd name="T30" fmla="*/ 115 w 1061"/>
                  <a:gd name="T31" fmla="*/ 1404 h 1546"/>
                  <a:gd name="T32" fmla="*/ 85 w 1061"/>
                  <a:gd name="T33" fmla="*/ 1371 h 1546"/>
                  <a:gd name="T34" fmla="*/ 64 w 1061"/>
                  <a:gd name="T35" fmla="*/ 1328 h 1546"/>
                  <a:gd name="T36" fmla="*/ 43 w 1061"/>
                  <a:gd name="T37" fmla="*/ 1281 h 1546"/>
                  <a:gd name="T38" fmla="*/ 25 w 1061"/>
                  <a:gd name="T39" fmla="*/ 1234 h 1546"/>
                  <a:gd name="T40" fmla="*/ 13 w 1061"/>
                  <a:gd name="T41" fmla="*/ 1182 h 1546"/>
                  <a:gd name="T42" fmla="*/ 4 w 1061"/>
                  <a:gd name="T43" fmla="*/ 1125 h 1546"/>
                  <a:gd name="T44" fmla="*/ 0 w 1061"/>
                  <a:gd name="T45" fmla="*/ 1068 h 1546"/>
                  <a:gd name="T46" fmla="*/ 0 w 1061"/>
                  <a:gd name="T47" fmla="*/ 1012 h 1546"/>
                  <a:gd name="T48" fmla="*/ 0 w 1061"/>
                  <a:gd name="T49" fmla="*/ 950 h 1546"/>
                  <a:gd name="T50" fmla="*/ 8 w 1061"/>
                  <a:gd name="T51" fmla="*/ 889 h 1546"/>
                  <a:gd name="T52" fmla="*/ 21 w 1061"/>
                  <a:gd name="T53" fmla="*/ 813 h 1546"/>
                  <a:gd name="T54" fmla="*/ 43 w 1061"/>
                  <a:gd name="T55" fmla="*/ 733 h 1546"/>
                  <a:gd name="T56" fmla="*/ 68 w 1061"/>
                  <a:gd name="T57" fmla="*/ 657 h 1546"/>
                  <a:gd name="T58" fmla="*/ 102 w 1061"/>
                  <a:gd name="T59" fmla="*/ 577 h 1546"/>
                  <a:gd name="T60" fmla="*/ 132 w 1061"/>
                  <a:gd name="T61" fmla="*/ 515 h 1546"/>
                  <a:gd name="T62" fmla="*/ 167 w 1061"/>
                  <a:gd name="T63" fmla="*/ 454 h 1546"/>
                  <a:gd name="T64" fmla="*/ 192 w 1061"/>
                  <a:gd name="T65" fmla="*/ 411 h 1546"/>
                  <a:gd name="T66" fmla="*/ 231 w 1061"/>
                  <a:gd name="T67" fmla="*/ 354 h 1546"/>
                  <a:gd name="T68" fmla="*/ 274 w 1061"/>
                  <a:gd name="T69" fmla="*/ 302 h 1546"/>
                  <a:gd name="T70" fmla="*/ 312 w 1061"/>
                  <a:gd name="T71" fmla="*/ 255 h 1546"/>
                  <a:gd name="T72" fmla="*/ 355 w 1061"/>
                  <a:gd name="T73" fmla="*/ 217 h 1546"/>
                  <a:gd name="T74" fmla="*/ 428 w 1061"/>
                  <a:gd name="T75" fmla="*/ 151 h 1546"/>
                  <a:gd name="T76" fmla="*/ 479 w 1061"/>
                  <a:gd name="T77" fmla="*/ 113 h 1546"/>
                  <a:gd name="T78" fmla="*/ 535 w 1061"/>
                  <a:gd name="T79" fmla="*/ 80 h 1546"/>
                  <a:gd name="T80" fmla="*/ 577 w 1061"/>
                  <a:gd name="T81" fmla="*/ 57 h 1546"/>
                  <a:gd name="T82" fmla="*/ 629 w 1061"/>
                  <a:gd name="T83" fmla="*/ 33 h 1546"/>
                  <a:gd name="T84" fmla="*/ 697 w 1061"/>
                  <a:gd name="T85" fmla="*/ 14 h 1546"/>
                  <a:gd name="T86" fmla="*/ 761 w 1061"/>
                  <a:gd name="T87" fmla="*/ 5 h 1546"/>
                  <a:gd name="T88" fmla="*/ 800 w 1061"/>
                  <a:gd name="T89" fmla="*/ 0 h 1546"/>
                  <a:gd name="T90" fmla="*/ 843 w 1061"/>
                  <a:gd name="T91" fmla="*/ 5 h 1546"/>
                  <a:gd name="T92" fmla="*/ 881 w 1061"/>
                  <a:gd name="T93" fmla="*/ 9 h 1546"/>
                  <a:gd name="T94" fmla="*/ 920 w 1061"/>
                  <a:gd name="T95" fmla="*/ 19 h 1546"/>
                  <a:gd name="T96" fmla="*/ 958 w 1061"/>
                  <a:gd name="T97" fmla="*/ 33 h 1546"/>
                  <a:gd name="T98" fmla="*/ 988 w 1061"/>
                  <a:gd name="T99" fmla="*/ 52 h 1546"/>
                  <a:gd name="T100" fmla="*/ 1018 w 1061"/>
                  <a:gd name="T101" fmla="*/ 71 h 1546"/>
                  <a:gd name="T102" fmla="*/ 1035 w 1061"/>
                  <a:gd name="T103" fmla="*/ 109 h 1546"/>
                  <a:gd name="T104" fmla="*/ 1048 w 1061"/>
                  <a:gd name="T105" fmla="*/ 151 h 1546"/>
                  <a:gd name="T106" fmla="*/ 1056 w 1061"/>
                  <a:gd name="T107" fmla="*/ 194 h 1546"/>
                  <a:gd name="T108" fmla="*/ 1061 w 1061"/>
                  <a:gd name="T109" fmla="*/ 246 h 1546"/>
                  <a:gd name="T110" fmla="*/ 1061 w 1061"/>
                  <a:gd name="T111" fmla="*/ 298 h 1546"/>
                  <a:gd name="T112" fmla="*/ 1056 w 1061"/>
                  <a:gd name="T113" fmla="*/ 369 h 1546"/>
                  <a:gd name="T114" fmla="*/ 1048 w 1061"/>
                  <a:gd name="T115" fmla="*/ 425 h 1546"/>
                  <a:gd name="T116" fmla="*/ 1031 w 1061"/>
                  <a:gd name="T117" fmla="*/ 501 h 1546"/>
                  <a:gd name="T118" fmla="*/ 997 w 1061"/>
                  <a:gd name="T119" fmla="*/ 629 h 1546"/>
                  <a:gd name="T120" fmla="*/ 962 w 1061"/>
                  <a:gd name="T121" fmla="*/ 728 h 1546"/>
                  <a:gd name="T122" fmla="*/ 928 w 1061"/>
                  <a:gd name="T123" fmla="*/ 813 h 1546"/>
                  <a:gd name="T124" fmla="*/ 877 w 1061"/>
                  <a:gd name="T125" fmla="*/ 931 h 15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61"/>
                  <a:gd name="T190" fmla="*/ 0 h 1546"/>
                  <a:gd name="T191" fmla="*/ 1061 w 1061"/>
                  <a:gd name="T192" fmla="*/ 1546 h 15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61" h="1546">
                    <a:moveTo>
                      <a:pt x="843" y="997"/>
                    </a:moveTo>
                    <a:lnTo>
                      <a:pt x="843" y="997"/>
                    </a:lnTo>
                    <a:lnTo>
                      <a:pt x="830" y="1026"/>
                    </a:lnTo>
                    <a:lnTo>
                      <a:pt x="813" y="1049"/>
                    </a:lnTo>
                    <a:lnTo>
                      <a:pt x="800" y="1078"/>
                    </a:lnTo>
                    <a:lnTo>
                      <a:pt x="783" y="1101"/>
                    </a:lnTo>
                    <a:lnTo>
                      <a:pt x="766" y="1125"/>
                    </a:lnTo>
                    <a:lnTo>
                      <a:pt x="753" y="1149"/>
                    </a:lnTo>
                    <a:lnTo>
                      <a:pt x="736" y="1172"/>
                    </a:lnTo>
                    <a:lnTo>
                      <a:pt x="718" y="1196"/>
                    </a:lnTo>
                    <a:lnTo>
                      <a:pt x="706" y="1220"/>
                    </a:lnTo>
                    <a:lnTo>
                      <a:pt x="689" y="1238"/>
                    </a:lnTo>
                    <a:lnTo>
                      <a:pt x="671" y="1262"/>
                    </a:lnTo>
                    <a:lnTo>
                      <a:pt x="659" y="1281"/>
                    </a:lnTo>
                    <a:lnTo>
                      <a:pt x="641" y="1300"/>
                    </a:lnTo>
                    <a:lnTo>
                      <a:pt x="624" y="1319"/>
                    </a:lnTo>
                    <a:lnTo>
                      <a:pt x="612" y="1338"/>
                    </a:lnTo>
                    <a:lnTo>
                      <a:pt x="594" y="1357"/>
                    </a:lnTo>
                    <a:lnTo>
                      <a:pt x="577" y="1376"/>
                    </a:lnTo>
                    <a:lnTo>
                      <a:pt x="564" y="1390"/>
                    </a:lnTo>
                    <a:lnTo>
                      <a:pt x="547" y="1409"/>
                    </a:lnTo>
                    <a:lnTo>
                      <a:pt x="535" y="1423"/>
                    </a:lnTo>
                    <a:lnTo>
                      <a:pt x="517" y="1437"/>
                    </a:lnTo>
                    <a:lnTo>
                      <a:pt x="505" y="1451"/>
                    </a:lnTo>
                    <a:lnTo>
                      <a:pt x="492" y="1461"/>
                    </a:lnTo>
                    <a:lnTo>
                      <a:pt x="479" y="1475"/>
                    </a:lnTo>
                    <a:lnTo>
                      <a:pt x="462" y="1484"/>
                    </a:lnTo>
                    <a:lnTo>
                      <a:pt x="449" y="1498"/>
                    </a:lnTo>
                    <a:lnTo>
                      <a:pt x="436" y="1508"/>
                    </a:lnTo>
                    <a:lnTo>
                      <a:pt x="428" y="1517"/>
                    </a:lnTo>
                    <a:lnTo>
                      <a:pt x="415" y="1522"/>
                    </a:lnTo>
                    <a:lnTo>
                      <a:pt x="402" y="1532"/>
                    </a:lnTo>
                    <a:lnTo>
                      <a:pt x="393" y="1536"/>
                    </a:lnTo>
                    <a:lnTo>
                      <a:pt x="381" y="1546"/>
                    </a:lnTo>
                    <a:lnTo>
                      <a:pt x="368" y="1546"/>
                    </a:lnTo>
                    <a:lnTo>
                      <a:pt x="359" y="1541"/>
                    </a:lnTo>
                    <a:lnTo>
                      <a:pt x="346" y="1541"/>
                    </a:lnTo>
                    <a:lnTo>
                      <a:pt x="338" y="1541"/>
                    </a:lnTo>
                    <a:lnTo>
                      <a:pt x="329" y="1536"/>
                    </a:lnTo>
                    <a:lnTo>
                      <a:pt x="325" y="1536"/>
                    </a:lnTo>
                    <a:lnTo>
                      <a:pt x="312" y="1536"/>
                    </a:lnTo>
                    <a:lnTo>
                      <a:pt x="304" y="1532"/>
                    </a:lnTo>
                    <a:lnTo>
                      <a:pt x="291" y="1527"/>
                    </a:lnTo>
                    <a:lnTo>
                      <a:pt x="286" y="1527"/>
                    </a:lnTo>
                    <a:lnTo>
                      <a:pt x="282" y="1527"/>
                    </a:lnTo>
                    <a:lnTo>
                      <a:pt x="269" y="1522"/>
                    </a:lnTo>
                    <a:lnTo>
                      <a:pt x="261" y="1517"/>
                    </a:lnTo>
                    <a:lnTo>
                      <a:pt x="248" y="1513"/>
                    </a:lnTo>
                    <a:lnTo>
                      <a:pt x="239" y="1508"/>
                    </a:lnTo>
                    <a:lnTo>
                      <a:pt x="231" y="1503"/>
                    </a:lnTo>
                    <a:lnTo>
                      <a:pt x="218" y="1498"/>
                    </a:lnTo>
                    <a:lnTo>
                      <a:pt x="209" y="1489"/>
                    </a:lnTo>
                    <a:lnTo>
                      <a:pt x="197" y="1480"/>
                    </a:lnTo>
                    <a:lnTo>
                      <a:pt x="188" y="1475"/>
                    </a:lnTo>
                    <a:lnTo>
                      <a:pt x="179" y="1470"/>
                    </a:lnTo>
                    <a:lnTo>
                      <a:pt x="175" y="1465"/>
                    </a:lnTo>
                    <a:lnTo>
                      <a:pt x="167" y="1461"/>
                    </a:lnTo>
                    <a:lnTo>
                      <a:pt x="154" y="1451"/>
                    </a:lnTo>
                    <a:lnTo>
                      <a:pt x="150" y="1442"/>
                    </a:lnTo>
                    <a:lnTo>
                      <a:pt x="141" y="1437"/>
                    </a:lnTo>
                    <a:lnTo>
                      <a:pt x="132" y="1423"/>
                    </a:lnTo>
                    <a:lnTo>
                      <a:pt x="124" y="1418"/>
                    </a:lnTo>
                    <a:lnTo>
                      <a:pt x="120" y="1413"/>
                    </a:lnTo>
                    <a:lnTo>
                      <a:pt x="115" y="1404"/>
                    </a:lnTo>
                    <a:lnTo>
                      <a:pt x="107" y="1399"/>
                    </a:lnTo>
                    <a:lnTo>
                      <a:pt x="102" y="1390"/>
                    </a:lnTo>
                    <a:lnTo>
                      <a:pt x="94" y="1380"/>
                    </a:lnTo>
                    <a:lnTo>
                      <a:pt x="85" y="1371"/>
                    </a:lnTo>
                    <a:lnTo>
                      <a:pt x="81" y="1357"/>
                    </a:lnTo>
                    <a:lnTo>
                      <a:pt x="73" y="1347"/>
                    </a:lnTo>
                    <a:lnTo>
                      <a:pt x="68" y="1338"/>
                    </a:lnTo>
                    <a:lnTo>
                      <a:pt x="64" y="1328"/>
                    </a:lnTo>
                    <a:lnTo>
                      <a:pt x="55" y="1314"/>
                    </a:lnTo>
                    <a:lnTo>
                      <a:pt x="51" y="1305"/>
                    </a:lnTo>
                    <a:lnTo>
                      <a:pt x="47" y="1290"/>
                    </a:lnTo>
                    <a:lnTo>
                      <a:pt x="43" y="1281"/>
                    </a:lnTo>
                    <a:lnTo>
                      <a:pt x="38" y="1267"/>
                    </a:lnTo>
                    <a:lnTo>
                      <a:pt x="34" y="1257"/>
                    </a:lnTo>
                    <a:lnTo>
                      <a:pt x="30" y="1243"/>
                    </a:lnTo>
                    <a:lnTo>
                      <a:pt x="25" y="1234"/>
                    </a:lnTo>
                    <a:lnTo>
                      <a:pt x="21" y="1220"/>
                    </a:lnTo>
                    <a:lnTo>
                      <a:pt x="17" y="1205"/>
                    </a:lnTo>
                    <a:lnTo>
                      <a:pt x="17" y="1191"/>
                    </a:lnTo>
                    <a:lnTo>
                      <a:pt x="13" y="1182"/>
                    </a:lnTo>
                    <a:lnTo>
                      <a:pt x="8" y="1168"/>
                    </a:lnTo>
                    <a:lnTo>
                      <a:pt x="8" y="1153"/>
                    </a:lnTo>
                    <a:lnTo>
                      <a:pt x="4" y="1139"/>
                    </a:lnTo>
                    <a:lnTo>
                      <a:pt x="4" y="1125"/>
                    </a:lnTo>
                    <a:lnTo>
                      <a:pt x="4" y="1111"/>
                    </a:lnTo>
                    <a:lnTo>
                      <a:pt x="0" y="1097"/>
                    </a:lnTo>
                    <a:lnTo>
                      <a:pt x="0" y="1082"/>
                    </a:lnTo>
                    <a:lnTo>
                      <a:pt x="0" y="1068"/>
                    </a:lnTo>
                    <a:lnTo>
                      <a:pt x="0" y="1054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12"/>
                    </a:lnTo>
                    <a:lnTo>
                      <a:pt x="0" y="997"/>
                    </a:lnTo>
                    <a:lnTo>
                      <a:pt x="0" y="983"/>
                    </a:lnTo>
                    <a:lnTo>
                      <a:pt x="0" y="969"/>
                    </a:lnTo>
                    <a:lnTo>
                      <a:pt x="0" y="950"/>
                    </a:lnTo>
                    <a:lnTo>
                      <a:pt x="4" y="936"/>
                    </a:lnTo>
                    <a:lnTo>
                      <a:pt x="4" y="922"/>
                    </a:lnTo>
                    <a:lnTo>
                      <a:pt x="4" y="908"/>
                    </a:lnTo>
                    <a:lnTo>
                      <a:pt x="8" y="889"/>
                    </a:lnTo>
                    <a:lnTo>
                      <a:pt x="13" y="874"/>
                    </a:lnTo>
                    <a:lnTo>
                      <a:pt x="13" y="860"/>
                    </a:lnTo>
                    <a:lnTo>
                      <a:pt x="17" y="846"/>
                    </a:lnTo>
                    <a:lnTo>
                      <a:pt x="21" y="813"/>
                    </a:lnTo>
                    <a:lnTo>
                      <a:pt x="25" y="799"/>
                    </a:lnTo>
                    <a:lnTo>
                      <a:pt x="30" y="780"/>
                    </a:lnTo>
                    <a:lnTo>
                      <a:pt x="38" y="752"/>
                    </a:lnTo>
                    <a:lnTo>
                      <a:pt x="43" y="733"/>
                    </a:lnTo>
                    <a:lnTo>
                      <a:pt x="47" y="718"/>
                    </a:lnTo>
                    <a:lnTo>
                      <a:pt x="60" y="685"/>
                    </a:lnTo>
                    <a:lnTo>
                      <a:pt x="64" y="671"/>
                    </a:lnTo>
                    <a:lnTo>
                      <a:pt x="68" y="657"/>
                    </a:lnTo>
                    <a:lnTo>
                      <a:pt x="81" y="624"/>
                    </a:lnTo>
                    <a:lnTo>
                      <a:pt x="90" y="610"/>
                    </a:lnTo>
                    <a:lnTo>
                      <a:pt x="94" y="591"/>
                    </a:lnTo>
                    <a:lnTo>
                      <a:pt x="102" y="577"/>
                    </a:lnTo>
                    <a:lnTo>
                      <a:pt x="111" y="562"/>
                    </a:lnTo>
                    <a:lnTo>
                      <a:pt x="120" y="544"/>
                    </a:lnTo>
                    <a:lnTo>
                      <a:pt x="124" y="529"/>
                    </a:lnTo>
                    <a:lnTo>
                      <a:pt x="132" y="515"/>
                    </a:lnTo>
                    <a:lnTo>
                      <a:pt x="141" y="496"/>
                    </a:lnTo>
                    <a:lnTo>
                      <a:pt x="150" y="482"/>
                    </a:lnTo>
                    <a:lnTo>
                      <a:pt x="158" y="468"/>
                    </a:lnTo>
                    <a:lnTo>
                      <a:pt x="167" y="454"/>
                    </a:lnTo>
                    <a:lnTo>
                      <a:pt x="175" y="440"/>
                    </a:lnTo>
                    <a:lnTo>
                      <a:pt x="184" y="425"/>
                    </a:lnTo>
                    <a:lnTo>
                      <a:pt x="188" y="416"/>
                    </a:lnTo>
                    <a:lnTo>
                      <a:pt x="192" y="411"/>
                    </a:lnTo>
                    <a:lnTo>
                      <a:pt x="205" y="397"/>
                    </a:lnTo>
                    <a:lnTo>
                      <a:pt x="214" y="383"/>
                    </a:lnTo>
                    <a:lnTo>
                      <a:pt x="222" y="369"/>
                    </a:lnTo>
                    <a:lnTo>
                      <a:pt x="231" y="354"/>
                    </a:lnTo>
                    <a:lnTo>
                      <a:pt x="244" y="340"/>
                    </a:lnTo>
                    <a:lnTo>
                      <a:pt x="252" y="331"/>
                    </a:lnTo>
                    <a:lnTo>
                      <a:pt x="261" y="317"/>
                    </a:lnTo>
                    <a:lnTo>
                      <a:pt x="274" y="302"/>
                    </a:lnTo>
                    <a:lnTo>
                      <a:pt x="282" y="293"/>
                    </a:lnTo>
                    <a:lnTo>
                      <a:pt x="295" y="279"/>
                    </a:lnTo>
                    <a:lnTo>
                      <a:pt x="304" y="269"/>
                    </a:lnTo>
                    <a:lnTo>
                      <a:pt x="312" y="255"/>
                    </a:lnTo>
                    <a:lnTo>
                      <a:pt x="325" y="246"/>
                    </a:lnTo>
                    <a:lnTo>
                      <a:pt x="333" y="236"/>
                    </a:lnTo>
                    <a:lnTo>
                      <a:pt x="342" y="227"/>
                    </a:lnTo>
                    <a:lnTo>
                      <a:pt x="355" y="217"/>
                    </a:lnTo>
                    <a:lnTo>
                      <a:pt x="372" y="198"/>
                    </a:lnTo>
                    <a:lnTo>
                      <a:pt x="393" y="180"/>
                    </a:lnTo>
                    <a:lnTo>
                      <a:pt x="415" y="161"/>
                    </a:lnTo>
                    <a:lnTo>
                      <a:pt x="428" y="151"/>
                    </a:lnTo>
                    <a:lnTo>
                      <a:pt x="436" y="146"/>
                    </a:lnTo>
                    <a:lnTo>
                      <a:pt x="458" y="128"/>
                    </a:lnTo>
                    <a:lnTo>
                      <a:pt x="470" y="123"/>
                    </a:lnTo>
                    <a:lnTo>
                      <a:pt x="479" y="113"/>
                    </a:lnTo>
                    <a:lnTo>
                      <a:pt x="492" y="109"/>
                    </a:lnTo>
                    <a:lnTo>
                      <a:pt x="500" y="99"/>
                    </a:lnTo>
                    <a:lnTo>
                      <a:pt x="522" y="85"/>
                    </a:lnTo>
                    <a:lnTo>
                      <a:pt x="535" y="80"/>
                    </a:lnTo>
                    <a:lnTo>
                      <a:pt x="543" y="76"/>
                    </a:lnTo>
                    <a:lnTo>
                      <a:pt x="556" y="71"/>
                    </a:lnTo>
                    <a:lnTo>
                      <a:pt x="564" y="61"/>
                    </a:lnTo>
                    <a:lnTo>
                      <a:pt x="577" y="57"/>
                    </a:lnTo>
                    <a:lnTo>
                      <a:pt x="586" y="52"/>
                    </a:lnTo>
                    <a:lnTo>
                      <a:pt x="599" y="47"/>
                    </a:lnTo>
                    <a:lnTo>
                      <a:pt x="607" y="42"/>
                    </a:lnTo>
                    <a:lnTo>
                      <a:pt x="629" y="33"/>
                    </a:lnTo>
                    <a:lnTo>
                      <a:pt x="654" y="28"/>
                    </a:lnTo>
                    <a:lnTo>
                      <a:pt x="676" y="19"/>
                    </a:lnTo>
                    <a:lnTo>
                      <a:pt x="684" y="19"/>
                    </a:lnTo>
                    <a:lnTo>
                      <a:pt x="697" y="14"/>
                    </a:lnTo>
                    <a:lnTo>
                      <a:pt x="706" y="14"/>
                    </a:lnTo>
                    <a:lnTo>
                      <a:pt x="718" y="9"/>
                    </a:lnTo>
                    <a:lnTo>
                      <a:pt x="740" y="5"/>
                    </a:lnTo>
                    <a:lnTo>
                      <a:pt x="761" y="5"/>
                    </a:lnTo>
                    <a:lnTo>
                      <a:pt x="770" y="5"/>
                    </a:lnTo>
                    <a:lnTo>
                      <a:pt x="778" y="5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13" y="0"/>
                    </a:lnTo>
                    <a:lnTo>
                      <a:pt x="821" y="5"/>
                    </a:lnTo>
                    <a:lnTo>
                      <a:pt x="830" y="5"/>
                    </a:lnTo>
                    <a:lnTo>
                      <a:pt x="843" y="5"/>
                    </a:lnTo>
                    <a:lnTo>
                      <a:pt x="851" y="5"/>
                    </a:lnTo>
                    <a:lnTo>
                      <a:pt x="860" y="5"/>
                    </a:lnTo>
                    <a:lnTo>
                      <a:pt x="872" y="9"/>
                    </a:lnTo>
                    <a:lnTo>
                      <a:pt x="881" y="9"/>
                    </a:lnTo>
                    <a:lnTo>
                      <a:pt x="890" y="14"/>
                    </a:lnTo>
                    <a:lnTo>
                      <a:pt x="902" y="14"/>
                    </a:lnTo>
                    <a:lnTo>
                      <a:pt x="911" y="19"/>
                    </a:lnTo>
                    <a:lnTo>
                      <a:pt x="920" y="19"/>
                    </a:lnTo>
                    <a:lnTo>
                      <a:pt x="928" y="24"/>
                    </a:lnTo>
                    <a:lnTo>
                      <a:pt x="937" y="28"/>
                    </a:lnTo>
                    <a:lnTo>
                      <a:pt x="949" y="33"/>
                    </a:lnTo>
                    <a:lnTo>
                      <a:pt x="958" y="33"/>
                    </a:lnTo>
                    <a:lnTo>
                      <a:pt x="967" y="38"/>
                    </a:lnTo>
                    <a:lnTo>
                      <a:pt x="975" y="42"/>
                    </a:lnTo>
                    <a:lnTo>
                      <a:pt x="979" y="47"/>
                    </a:lnTo>
                    <a:lnTo>
                      <a:pt x="988" y="52"/>
                    </a:lnTo>
                    <a:lnTo>
                      <a:pt x="997" y="57"/>
                    </a:lnTo>
                    <a:lnTo>
                      <a:pt x="1005" y="61"/>
                    </a:lnTo>
                    <a:lnTo>
                      <a:pt x="1014" y="66"/>
                    </a:lnTo>
                    <a:lnTo>
                      <a:pt x="1018" y="71"/>
                    </a:lnTo>
                    <a:lnTo>
                      <a:pt x="1022" y="80"/>
                    </a:lnTo>
                    <a:lnTo>
                      <a:pt x="1026" y="90"/>
                    </a:lnTo>
                    <a:lnTo>
                      <a:pt x="1031" y="99"/>
                    </a:lnTo>
                    <a:lnTo>
                      <a:pt x="1035" y="109"/>
                    </a:lnTo>
                    <a:lnTo>
                      <a:pt x="1039" y="118"/>
                    </a:lnTo>
                    <a:lnTo>
                      <a:pt x="1044" y="128"/>
                    </a:lnTo>
                    <a:lnTo>
                      <a:pt x="1044" y="142"/>
                    </a:lnTo>
                    <a:lnTo>
                      <a:pt x="1048" y="151"/>
                    </a:lnTo>
                    <a:lnTo>
                      <a:pt x="1052" y="161"/>
                    </a:lnTo>
                    <a:lnTo>
                      <a:pt x="1052" y="175"/>
                    </a:lnTo>
                    <a:lnTo>
                      <a:pt x="1056" y="184"/>
                    </a:lnTo>
                    <a:lnTo>
                      <a:pt x="1056" y="194"/>
                    </a:lnTo>
                    <a:lnTo>
                      <a:pt x="1056" y="208"/>
                    </a:lnTo>
                    <a:lnTo>
                      <a:pt x="1061" y="222"/>
                    </a:lnTo>
                    <a:lnTo>
                      <a:pt x="1061" y="232"/>
                    </a:lnTo>
                    <a:lnTo>
                      <a:pt x="1061" y="246"/>
                    </a:lnTo>
                    <a:lnTo>
                      <a:pt x="1061" y="260"/>
                    </a:lnTo>
                    <a:lnTo>
                      <a:pt x="1061" y="269"/>
                    </a:lnTo>
                    <a:lnTo>
                      <a:pt x="1061" y="284"/>
                    </a:lnTo>
                    <a:lnTo>
                      <a:pt x="1061" y="298"/>
                    </a:lnTo>
                    <a:lnTo>
                      <a:pt x="1061" y="312"/>
                    </a:lnTo>
                    <a:lnTo>
                      <a:pt x="1061" y="326"/>
                    </a:lnTo>
                    <a:lnTo>
                      <a:pt x="1056" y="354"/>
                    </a:lnTo>
                    <a:lnTo>
                      <a:pt x="1056" y="369"/>
                    </a:lnTo>
                    <a:lnTo>
                      <a:pt x="1052" y="383"/>
                    </a:lnTo>
                    <a:lnTo>
                      <a:pt x="1052" y="397"/>
                    </a:lnTo>
                    <a:lnTo>
                      <a:pt x="1048" y="411"/>
                    </a:lnTo>
                    <a:lnTo>
                      <a:pt x="1048" y="425"/>
                    </a:lnTo>
                    <a:lnTo>
                      <a:pt x="1044" y="440"/>
                    </a:lnTo>
                    <a:lnTo>
                      <a:pt x="1039" y="454"/>
                    </a:lnTo>
                    <a:lnTo>
                      <a:pt x="1039" y="468"/>
                    </a:lnTo>
                    <a:lnTo>
                      <a:pt x="1031" y="501"/>
                    </a:lnTo>
                    <a:lnTo>
                      <a:pt x="1022" y="534"/>
                    </a:lnTo>
                    <a:lnTo>
                      <a:pt x="1014" y="562"/>
                    </a:lnTo>
                    <a:lnTo>
                      <a:pt x="1005" y="596"/>
                    </a:lnTo>
                    <a:lnTo>
                      <a:pt x="997" y="629"/>
                    </a:lnTo>
                    <a:lnTo>
                      <a:pt x="992" y="643"/>
                    </a:lnTo>
                    <a:lnTo>
                      <a:pt x="984" y="662"/>
                    </a:lnTo>
                    <a:lnTo>
                      <a:pt x="975" y="695"/>
                    </a:lnTo>
                    <a:lnTo>
                      <a:pt x="962" y="728"/>
                    </a:lnTo>
                    <a:lnTo>
                      <a:pt x="949" y="761"/>
                    </a:lnTo>
                    <a:lnTo>
                      <a:pt x="941" y="780"/>
                    </a:lnTo>
                    <a:lnTo>
                      <a:pt x="937" y="794"/>
                    </a:lnTo>
                    <a:lnTo>
                      <a:pt x="928" y="813"/>
                    </a:lnTo>
                    <a:lnTo>
                      <a:pt x="924" y="827"/>
                    </a:lnTo>
                    <a:lnTo>
                      <a:pt x="907" y="860"/>
                    </a:lnTo>
                    <a:lnTo>
                      <a:pt x="894" y="898"/>
                    </a:lnTo>
                    <a:lnTo>
                      <a:pt x="877" y="931"/>
                    </a:lnTo>
                    <a:lnTo>
                      <a:pt x="868" y="945"/>
                    </a:lnTo>
                    <a:lnTo>
                      <a:pt x="860" y="964"/>
                    </a:lnTo>
                    <a:lnTo>
                      <a:pt x="843" y="997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343"/>
              <p:cNvSpPr>
                <a:spLocks noChangeAspect="1"/>
              </p:cNvSpPr>
              <p:nvPr/>
            </p:nvSpPr>
            <p:spPr bwMode="auto">
              <a:xfrm>
                <a:off x="2108" y="472"/>
                <a:ext cx="1035" cy="1541"/>
              </a:xfrm>
              <a:custGeom>
                <a:avLst/>
                <a:gdLst>
                  <a:gd name="T0" fmla="*/ 778 w 1035"/>
                  <a:gd name="T1" fmla="*/ 1030 h 1541"/>
                  <a:gd name="T2" fmla="*/ 718 w 1035"/>
                  <a:gd name="T3" fmla="*/ 1129 h 1541"/>
                  <a:gd name="T4" fmla="*/ 663 w 1035"/>
                  <a:gd name="T5" fmla="*/ 1219 h 1541"/>
                  <a:gd name="T6" fmla="*/ 616 w 1035"/>
                  <a:gd name="T7" fmla="*/ 1281 h 1541"/>
                  <a:gd name="T8" fmla="*/ 547 w 1035"/>
                  <a:gd name="T9" fmla="*/ 1371 h 1541"/>
                  <a:gd name="T10" fmla="*/ 492 w 1035"/>
                  <a:gd name="T11" fmla="*/ 1432 h 1541"/>
                  <a:gd name="T12" fmla="*/ 445 w 1035"/>
                  <a:gd name="T13" fmla="*/ 1484 h 1541"/>
                  <a:gd name="T14" fmla="*/ 385 w 1035"/>
                  <a:gd name="T15" fmla="*/ 1541 h 1541"/>
                  <a:gd name="T16" fmla="*/ 342 w 1035"/>
                  <a:gd name="T17" fmla="*/ 1536 h 1541"/>
                  <a:gd name="T18" fmla="*/ 299 w 1035"/>
                  <a:gd name="T19" fmla="*/ 1527 h 1541"/>
                  <a:gd name="T20" fmla="*/ 256 w 1035"/>
                  <a:gd name="T21" fmla="*/ 1508 h 1541"/>
                  <a:gd name="T22" fmla="*/ 214 w 1035"/>
                  <a:gd name="T23" fmla="*/ 1489 h 1541"/>
                  <a:gd name="T24" fmla="*/ 171 w 1035"/>
                  <a:gd name="T25" fmla="*/ 1460 h 1541"/>
                  <a:gd name="T26" fmla="*/ 141 w 1035"/>
                  <a:gd name="T27" fmla="*/ 1432 h 1541"/>
                  <a:gd name="T28" fmla="*/ 111 w 1035"/>
                  <a:gd name="T29" fmla="*/ 1399 h 1541"/>
                  <a:gd name="T30" fmla="*/ 85 w 1035"/>
                  <a:gd name="T31" fmla="*/ 1361 h 1541"/>
                  <a:gd name="T32" fmla="*/ 60 w 1035"/>
                  <a:gd name="T33" fmla="*/ 1319 h 1541"/>
                  <a:gd name="T34" fmla="*/ 43 w 1035"/>
                  <a:gd name="T35" fmla="*/ 1271 h 1541"/>
                  <a:gd name="T36" fmla="*/ 25 w 1035"/>
                  <a:gd name="T37" fmla="*/ 1224 h 1541"/>
                  <a:gd name="T38" fmla="*/ 13 w 1035"/>
                  <a:gd name="T39" fmla="*/ 1172 h 1541"/>
                  <a:gd name="T40" fmla="*/ 4 w 1035"/>
                  <a:gd name="T41" fmla="*/ 1115 h 1541"/>
                  <a:gd name="T42" fmla="*/ 0 w 1035"/>
                  <a:gd name="T43" fmla="*/ 1059 h 1541"/>
                  <a:gd name="T44" fmla="*/ 0 w 1035"/>
                  <a:gd name="T45" fmla="*/ 1002 h 1541"/>
                  <a:gd name="T46" fmla="*/ 4 w 1035"/>
                  <a:gd name="T47" fmla="*/ 912 h 1541"/>
                  <a:gd name="T48" fmla="*/ 17 w 1035"/>
                  <a:gd name="T49" fmla="*/ 832 h 1541"/>
                  <a:gd name="T50" fmla="*/ 34 w 1035"/>
                  <a:gd name="T51" fmla="*/ 770 h 1541"/>
                  <a:gd name="T52" fmla="*/ 55 w 1035"/>
                  <a:gd name="T53" fmla="*/ 695 h 1541"/>
                  <a:gd name="T54" fmla="*/ 85 w 1035"/>
                  <a:gd name="T55" fmla="*/ 614 h 1541"/>
                  <a:gd name="T56" fmla="*/ 120 w 1035"/>
                  <a:gd name="T57" fmla="*/ 534 h 1541"/>
                  <a:gd name="T58" fmla="*/ 154 w 1035"/>
                  <a:gd name="T59" fmla="*/ 472 h 1541"/>
                  <a:gd name="T60" fmla="*/ 184 w 1035"/>
                  <a:gd name="T61" fmla="*/ 425 h 1541"/>
                  <a:gd name="T62" fmla="*/ 218 w 1035"/>
                  <a:gd name="T63" fmla="*/ 373 h 1541"/>
                  <a:gd name="T64" fmla="*/ 256 w 1035"/>
                  <a:gd name="T65" fmla="*/ 321 h 1541"/>
                  <a:gd name="T66" fmla="*/ 295 w 1035"/>
                  <a:gd name="T67" fmla="*/ 274 h 1541"/>
                  <a:gd name="T68" fmla="*/ 333 w 1035"/>
                  <a:gd name="T69" fmla="*/ 231 h 1541"/>
                  <a:gd name="T70" fmla="*/ 385 w 1035"/>
                  <a:gd name="T71" fmla="*/ 184 h 1541"/>
                  <a:gd name="T72" fmla="*/ 428 w 1035"/>
                  <a:gd name="T73" fmla="*/ 151 h 1541"/>
                  <a:gd name="T74" fmla="*/ 509 w 1035"/>
                  <a:gd name="T75" fmla="*/ 89 h 1541"/>
                  <a:gd name="T76" fmla="*/ 594 w 1035"/>
                  <a:gd name="T77" fmla="*/ 47 h 1541"/>
                  <a:gd name="T78" fmla="*/ 671 w 1035"/>
                  <a:gd name="T79" fmla="*/ 19 h 1541"/>
                  <a:gd name="T80" fmla="*/ 714 w 1035"/>
                  <a:gd name="T81" fmla="*/ 9 h 1541"/>
                  <a:gd name="T82" fmla="*/ 774 w 1035"/>
                  <a:gd name="T83" fmla="*/ 0 h 1541"/>
                  <a:gd name="T84" fmla="*/ 825 w 1035"/>
                  <a:gd name="T85" fmla="*/ 0 h 1541"/>
                  <a:gd name="T86" fmla="*/ 864 w 1035"/>
                  <a:gd name="T87" fmla="*/ 4 h 1541"/>
                  <a:gd name="T88" fmla="*/ 902 w 1035"/>
                  <a:gd name="T89" fmla="*/ 14 h 1541"/>
                  <a:gd name="T90" fmla="*/ 941 w 1035"/>
                  <a:gd name="T91" fmla="*/ 28 h 1541"/>
                  <a:gd name="T92" fmla="*/ 975 w 1035"/>
                  <a:gd name="T93" fmla="*/ 42 h 1541"/>
                  <a:gd name="T94" fmla="*/ 1009 w 1035"/>
                  <a:gd name="T95" fmla="*/ 71 h 1541"/>
                  <a:gd name="T96" fmla="*/ 1022 w 1035"/>
                  <a:gd name="T97" fmla="*/ 108 h 1541"/>
                  <a:gd name="T98" fmla="*/ 1031 w 1035"/>
                  <a:gd name="T99" fmla="*/ 151 h 1541"/>
                  <a:gd name="T100" fmla="*/ 1035 w 1035"/>
                  <a:gd name="T101" fmla="*/ 193 h 1541"/>
                  <a:gd name="T102" fmla="*/ 1035 w 1035"/>
                  <a:gd name="T103" fmla="*/ 241 h 1541"/>
                  <a:gd name="T104" fmla="*/ 1031 w 1035"/>
                  <a:gd name="T105" fmla="*/ 321 h 1541"/>
                  <a:gd name="T106" fmla="*/ 1022 w 1035"/>
                  <a:gd name="T107" fmla="*/ 378 h 1541"/>
                  <a:gd name="T108" fmla="*/ 1009 w 1035"/>
                  <a:gd name="T109" fmla="*/ 439 h 1541"/>
                  <a:gd name="T110" fmla="*/ 988 w 1035"/>
                  <a:gd name="T111" fmla="*/ 515 h 1541"/>
                  <a:gd name="T112" fmla="*/ 962 w 1035"/>
                  <a:gd name="T113" fmla="*/ 609 h 1541"/>
                  <a:gd name="T114" fmla="*/ 924 w 1035"/>
                  <a:gd name="T115" fmla="*/ 709 h 1541"/>
                  <a:gd name="T116" fmla="*/ 885 w 1035"/>
                  <a:gd name="T117" fmla="*/ 808 h 1541"/>
                  <a:gd name="T118" fmla="*/ 838 w 1035"/>
                  <a:gd name="T119" fmla="*/ 907 h 15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5"/>
                  <a:gd name="T181" fmla="*/ 0 h 1541"/>
                  <a:gd name="T182" fmla="*/ 1035 w 1035"/>
                  <a:gd name="T183" fmla="*/ 1541 h 15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5" h="1541">
                    <a:moveTo>
                      <a:pt x="808" y="978"/>
                    </a:moveTo>
                    <a:lnTo>
                      <a:pt x="808" y="978"/>
                    </a:lnTo>
                    <a:lnTo>
                      <a:pt x="791" y="1002"/>
                    </a:lnTo>
                    <a:lnTo>
                      <a:pt x="778" y="1030"/>
                    </a:lnTo>
                    <a:lnTo>
                      <a:pt x="766" y="1054"/>
                    </a:lnTo>
                    <a:lnTo>
                      <a:pt x="748" y="1077"/>
                    </a:lnTo>
                    <a:lnTo>
                      <a:pt x="736" y="1106"/>
                    </a:lnTo>
                    <a:lnTo>
                      <a:pt x="718" y="1129"/>
                    </a:lnTo>
                    <a:lnTo>
                      <a:pt x="706" y="1153"/>
                    </a:lnTo>
                    <a:lnTo>
                      <a:pt x="693" y="1177"/>
                    </a:lnTo>
                    <a:lnTo>
                      <a:pt x="676" y="1196"/>
                    </a:lnTo>
                    <a:lnTo>
                      <a:pt x="663" y="1219"/>
                    </a:lnTo>
                    <a:lnTo>
                      <a:pt x="646" y="1238"/>
                    </a:lnTo>
                    <a:lnTo>
                      <a:pt x="633" y="1262"/>
                    </a:lnTo>
                    <a:lnTo>
                      <a:pt x="624" y="1271"/>
                    </a:lnTo>
                    <a:lnTo>
                      <a:pt x="616" y="1281"/>
                    </a:lnTo>
                    <a:lnTo>
                      <a:pt x="603" y="1300"/>
                    </a:lnTo>
                    <a:lnTo>
                      <a:pt x="590" y="1319"/>
                    </a:lnTo>
                    <a:lnTo>
                      <a:pt x="573" y="1337"/>
                    </a:lnTo>
                    <a:lnTo>
                      <a:pt x="547" y="1371"/>
                    </a:lnTo>
                    <a:lnTo>
                      <a:pt x="530" y="1389"/>
                    </a:lnTo>
                    <a:lnTo>
                      <a:pt x="517" y="1404"/>
                    </a:lnTo>
                    <a:lnTo>
                      <a:pt x="505" y="1418"/>
                    </a:lnTo>
                    <a:lnTo>
                      <a:pt x="492" y="1432"/>
                    </a:lnTo>
                    <a:lnTo>
                      <a:pt x="479" y="1446"/>
                    </a:lnTo>
                    <a:lnTo>
                      <a:pt x="466" y="1460"/>
                    </a:lnTo>
                    <a:lnTo>
                      <a:pt x="458" y="1475"/>
                    </a:lnTo>
                    <a:lnTo>
                      <a:pt x="445" y="1484"/>
                    </a:lnTo>
                    <a:lnTo>
                      <a:pt x="423" y="1508"/>
                    </a:lnTo>
                    <a:lnTo>
                      <a:pt x="402" y="1527"/>
                    </a:lnTo>
                    <a:lnTo>
                      <a:pt x="393" y="1531"/>
                    </a:lnTo>
                    <a:lnTo>
                      <a:pt x="385" y="1541"/>
                    </a:lnTo>
                    <a:lnTo>
                      <a:pt x="376" y="1541"/>
                    </a:lnTo>
                    <a:lnTo>
                      <a:pt x="363" y="1536"/>
                    </a:lnTo>
                    <a:lnTo>
                      <a:pt x="351" y="1536"/>
                    </a:lnTo>
                    <a:lnTo>
                      <a:pt x="342" y="1536"/>
                    </a:lnTo>
                    <a:lnTo>
                      <a:pt x="329" y="1531"/>
                    </a:lnTo>
                    <a:lnTo>
                      <a:pt x="321" y="1531"/>
                    </a:lnTo>
                    <a:lnTo>
                      <a:pt x="308" y="1527"/>
                    </a:lnTo>
                    <a:lnTo>
                      <a:pt x="299" y="1527"/>
                    </a:lnTo>
                    <a:lnTo>
                      <a:pt x="286" y="1522"/>
                    </a:lnTo>
                    <a:lnTo>
                      <a:pt x="278" y="1517"/>
                    </a:lnTo>
                    <a:lnTo>
                      <a:pt x="265" y="1512"/>
                    </a:lnTo>
                    <a:lnTo>
                      <a:pt x="256" y="1508"/>
                    </a:lnTo>
                    <a:lnTo>
                      <a:pt x="244" y="1503"/>
                    </a:lnTo>
                    <a:lnTo>
                      <a:pt x="235" y="1498"/>
                    </a:lnTo>
                    <a:lnTo>
                      <a:pt x="227" y="1493"/>
                    </a:lnTo>
                    <a:lnTo>
                      <a:pt x="214" y="1489"/>
                    </a:lnTo>
                    <a:lnTo>
                      <a:pt x="201" y="1479"/>
                    </a:lnTo>
                    <a:lnTo>
                      <a:pt x="192" y="1475"/>
                    </a:lnTo>
                    <a:lnTo>
                      <a:pt x="188" y="1470"/>
                    </a:lnTo>
                    <a:lnTo>
                      <a:pt x="171" y="1460"/>
                    </a:lnTo>
                    <a:lnTo>
                      <a:pt x="158" y="1446"/>
                    </a:lnTo>
                    <a:lnTo>
                      <a:pt x="154" y="1441"/>
                    </a:lnTo>
                    <a:lnTo>
                      <a:pt x="150" y="1437"/>
                    </a:lnTo>
                    <a:lnTo>
                      <a:pt x="141" y="1432"/>
                    </a:lnTo>
                    <a:lnTo>
                      <a:pt x="137" y="1423"/>
                    </a:lnTo>
                    <a:lnTo>
                      <a:pt x="128" y="1418"/>
                    </a:lnTo>
                    <a:lnTo>
                      <a:pt x="124" y="1413"/>
                    </a:lnTo>
                    <a:lnTo>
                      <a:pt x="111" y="1399"/>
                    </a:lnTo>
                    <a:lnTo>
                      <a:pt x="107" y="1389"/>
                    </a:lnTo>
                    <a:lnTo>
                      <a:pt x="98" y="1380"/>
                    </a:lnTo>
                    <a:lnTo>
                      <a:pt x="90" y="1371"/>
                    </a:lnTo>
                    <a:lnTo>
                      <a:pt x="85" y="1361"/>
                    </a:lnTo>
                    <a:lnTo>
                      <a:pt x="77" y="1347"/>
                    </a:lnTo>
                    <a:lnTo>
                      <a:pt x="73" y="1337"/>
                    </a:lnTo>
                    <a:lnTo>
                      <a:pt x="68" y="1328"/>
                    </a:lnTo>
                    <a:lnTo>
                      <a:pt x="60" y="1319"/>
                    </a:lnTo>
                    <a:lnTo>
                      <a:pt x="55" y="1304"/>
                    </a:lnTo>
                    <a:lnTo>
                      <a:pt x="51" y="1295"/>
                    </a:lnTo>
                    <a:lnTo>
                      <a:pt x="47" y="1281"/>
                    </a:lnTo>
                    <a:lnTo>
                      <a:pt x="43" y="1271"/>
                    </a:lnTo>
                    <a:lnTo>
                      <a:pt x="34" y="1257"/>
                    </a:lnTo>
                    <a:lnTo>
                      <a:pt x="30" y="1248"/>
                    </a:lnTo>
                    <a:lnTo>
                      <a:pt x="30" y="1233"/>
                    </a:lnTo>
                    <a:lnTo>
                      <a:pt x="25" y="1224"/>
                    </a:lnTo>
                    <a:lnTo>
                      <a:pt x="21" y="1210"/>
                    </a:lnTo>
                    <a:lnTo>
                      <a:pt x="17" y="1196"/>
                    </a:lnTo>
                    <a:lnTo>
                      <a:pt x="13" y="1181"/>
                    </a:lnTo>
                    <a:lnTo>
                      <a:pt x="13" y="1172"/>
                    </a:lnTo>
                    <a:lnTo>
                      <a:pt x="8" y="1158"/>
                    </a:lnTo>
                    <a:lnTo>
                      <a:pt x="8" y="1144"/>
                    </a:lnTo>
                    <a:lnTo>
                      <a:pt x="4" y="1129"/>
                    </a:lnTo>
                    <a:lnTo>
                      <a:pt x="4" y="1115"/>
                    </a:lnTo>
                    <a:lnTo>
                      <a:pt x="4" y="1101"/>
                    </a:lnTo>
                    <a:lnTo>
                      <a:pt x="0" y="1087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4"/>
                    </a:lnTo>
                    <a:lnTo>
                      <a:pt x="0" y="1030"/>
                    </a:lnTo>
                    <a:lnTo>
                      <a:pt x="0" y="1016"/>
                    </a:lnTo>
                    <a:lnTo>
                      <a:pt x="0" y="1002"/>
                    </a:lnTo>
                    <a:lnTo>
                      <a:pt x="0" y="973"/>
                    </a:lnTo>
                    <a:lnTo>
                      <a:pt x="0" y="955"/>
                    </a:lnTo>
                    <a:lnTo>
                      <a:pt x="4" y="940"/>
                    </a:lnTo>
                    <a:lnTo>
                      <a:pt x="4" y="912"/>
                    </a:lnTo>
                    <a:lnTo>
                      <a:pt x="8" y="898"/>
                    </a:lnTo>
                    <a:lnTo>
                      <a:pt x="8" y="879"/>
                    </a:lnTo>
                    <a:lnTo>
                      <a:pt x="13" y="851"/>
                    </a:lnTo>
                    <a:lnTo>
                      <a:pt x="17" y="832"/>
                    </a:lnTo>
                    <a:lnTo>
                      <a:pt x="21" y="817"/>
                    </a:lnTo>
                    <a:lnTo>
                      <a:pt x="25" y="803"/>
                    </a:lnTo>
                    <a:lnTo>
                      <a:pt x="30" y="789"/>
                    </a:lnTo>
                    <a:lnTo>
                      <a:pt x="34" y="770"/>
                    </a:lnTo>
                    <a:lnTo>
                      <a:pt x="34" y="756"/>
                    </a:lnTo>
                    <a:lnTo>
                      <a:pt x="43" y="742"/>
                    </a:lnTo>
                    <a:lnTo>
                      <a:pt x="47" y="723"/>
                    </a:lnTo>
                    <a:lnTo>
                      <a:pt x="55" y="695"/>
                    </a:lnTo>
                    <a:lnTo>
                      <a:pt x="60" y="676"/>
                    </a:lnTo>
                    <a:lnTo>
                      <a:pt x="68" y="661"/>
                    </a:lnTo>
                    <a:lnTo>
                      <a:pt x="77" y="628"/>
                    </a:lnTo>
                    <a:lnTo>
                      <a:pt x="85" y="614"/>
                    </a:lnTo>
                    <a:lnTo>
                      <a:pt x="90" y="595"/>
                    </a:lnTo>
                    <a:lnTo>
                      <a:pt x="107" y="567"/>
                    </a:lnTo>
                    <a:lnTo>
                      <a:pt x="111" y="553"/>
                    </a:lnTo>
                    <a:lnTo>
                      <a:pt x="120" y="534"/>
                    </a:lnTo>
                    <a:lnTo>
                      <a:pt x="128" y="520"/>
                    </a:lnTo>
                    <a:lnTo>
                      <a:pt x="137" y="505"/>
                    </a:lnTo>
                    <a:lnTo>
                      <a:pt x="145" y="487"/>
                    </a:lnTo>
                    <a:lnTo>
                      <a:pt x="154" y="472"/>
                    </a:lnTo>
                    <a:lnTo>
                      <a:pt x="162" y="458"/>
                    </a:lnTo>
                    <a:lnTo>
                      <a:pt x="171" y="444"/>
                    </a:lnTo>
                    <a:lnTo>
                      <a:pt x="179" y="430"/>
                    </a:lnTo>
                    <a:lnTo>
                      <a:pt x="184" y="425"/>
                    </a:lnTo>
                    <a:lnTo>
                      <a:pt x="188" y="416"/>
                    </a:lnTo>
                    <a:lnTo>
                      <a:pt x="197" y="401"/>
                    </a:lnTo>
                    <a:lnTo>
                      <a:pt x="205" y="387"/>
                    </a:lnTo>
                    <a:lnTo>
                      <a:pt x="218" y="373"/>
                    </a:lnTo>
                    <a:lnTo>
                      <a:pt x="227" y="359"/>
                    </a:lnTo>
                    <a:lnTo>
                      <a:pt x="235" y="349"/>
                    </a:lnTo>
                    <a:lnTo>
                      <a:pt x="244" y="335"/>
                    </a:lnTo>
                    <a:lnTo>
                      <a:pt x="256" y="321"/>
                    </a:lnTo>
                    <a:lnTo>
                      <a:pt x="265" y="307"/>
                    </a:lnTo>
                    <a:lnTo>
                      <a:pt x="274" y="297"/>
                    </a:lnTo>
                    <a:lnTo>
                      <a:pt x="286" y="283"/>
                    </a:lnTo>
                    <a:lnTo>
                      <a:pt x="295" y="274"/>
                    </a:lnTo>
                    <a:lnTo>
                      <a:pt x="304" y="264"/>
                    </a:lnTo>
                    <a:lnTo>
                      <a:pt x="316" y="250"/>
                    </a:lnTo>
                    <a:lnTo>
                      <a:pt x="325" y="241"/>
                    </a:lnTo>
                    <a:lnTo>
                      <a:pt x="333" y="231"/>
                    </a:lnTo>
                    <a:lnTo>
                      <a:pt x="346" y="222"/>
                    </a:lnTo>
                    <a:lnTo>
                      <a:pt x="363" y="203"/>
                    </a:lnTo>
                    <a:lnTo>
                      <a:pt x="376" y="193"/>
                    </a:lnTo>
                    <a:lnTo>
                      <a:pt x="385" y="184"/>
                    </a:lnTo>
                    <a:lnTo>
                      <a:pt x="393" y="175"/>
                    </a:lnTo>
                    <a:lnTo>
                      <a:pt x="406" y="165"/>
                    </a:lnTo>
                    <a:lnTo>
                      <a:pt x="415" y="156"/>
                    </a:lnTo>
                    <a:lnTo>
                      <a:pt x="428" y="151"/>
                    </a:lnTo>
                    <a:lnTo>
                      <a:pt x="449" y="132"/>
                    </a:lnTo>
                    <a:lnTo>
                      <a:pt x="466" y="118"/>
                    </a:lnTo>
                    <a:lnTo>
                      <a:pt x="487" y="104"/>
                    </a:lnTo>
                    <a:lnTo>
                      <a:pt x="509" y="89"/>
                    </a:lnTo>
                    <a:lnTo>
                      <a:pt x="530" y="75"/>
                    </a:lnTo>
                    <a:lnTo>
                      <a:pt x="552" y="66"/>
                    </a:lnTo>
                    <a:lnTo>
                      <a:pt x="573" y="56"/>
                    </a:lnTo>
                    <a:lnTo>
                      <a:pt x="594" y="47"/>
                    </a:lnTo>
                    <a:lnTo>
                      <a:pt x="616" y="37"/>
                    </a:lnTo>
                    <a:lnTo>
                      <a:pt x="637" y="28"/>
                    </a:lnTo>
                    <a:lnTo>
                      <a:pt x="659" y="23"/>
                    </a:lnTo>
                    <a:lnTo>
                      <a:pt x="671" y="19"/>
                    </a:lnTo>
                    <a:lnTo>
                      <a:pt x="680" y="14"/>
                    </a:lnTo>
                    <a:lnTo>
                      <a:pt x="693" y="14"/>
                    </a:lnTo>
                    <a:lnTo>
                      <a:pt x="701" y="9"/>
                    </a:lnTo>
                    <a:lnTo>
                      <a:pt x="714" y="9"/>
                    </a:lnTo>
                    <a:lnTo>
                      <a:pt x="723" y="4"/>
                    </a:lnTo>
                    <a:lnTo>
                      <a:pt x="744" y="4"/>
                    </a:lnTo>
                    <a:lnTo>
                      <a:pt x="766" y="0"/>
                    </a:lnTo>
                    <a:lnTo>
                      <a:pt x="774" y="0"/>
                    </a:lnTo>
                    <a:lnTo>
                      <a:pt x="787" y="0"/>
                    </a:lnTo>
                    <a:lnTo>
                      <a:pt x="795" y="0"/>
                    </a:lnTo>
                    <a:lnTo>
                      <a:pt x="808" y="0"/>
                    </a:lnTo>
                    <a:lnTo>
                      <a:pt x="825" y="0"/>
                    </a:lnTo>
                    <a:lnTo>
                      <a:pt x="838" y="0"/>
                    </a:lnTo>
                    <a:lnTo>
                      <a:pt x="847" y="4"/>
                    </a:lnTo>
                    <a:lnTo>
                      <a:pt x="855" y="4"/>
                    </a:lnTo>
                    <a:lnTo>
                      <a:pt x="864" y="4"/>
                    </a:lnTo>
                    <a:lnTo>
                      <a:pt x="877" y="9"/>
                    </a:lnTo>
                    <a:lnTo>
                      <a:pt x="885" y="9"/>
                    </a:lnTo>
                    <a:lnTo>
                      <a:pt x="894" y="14"/>
                    </a:lnTo>
                    <a:lnTo>
                      <a:pt x="902" y="14"/>
                    </a:lnTo>
                    <a:lnTo>
                      <a:pt x="915" y="19"/>
                    </a:lnTo>
                    <a:lnTo>
                      <a:pt x="924" y="19"/>
                    </a:lnTo>
                    <a:lnTo>
                      <a:pt x="932" y="23"/>
                    </a:lnTo>
                    <a:lnTo>
                      <a:pt x="941" y="28"/>
                    </a:lnTo>
                    <a:lnTo>
                      <a:pt x="949" y="33"/>
                    </a:lnTo>
                    <a:lnTo>
                      <a:pt x="958" y="33"/>
                    </a:lnTo>
                    <a:lnTo>
                      <a:pt x="967" y="37"/>
                    </a:lnTo>
                    <a:lnTo>
                      <a:pt x="975" y="42"/>
                    </a:lnTo>
                    <a:lnTo>
                      <a:pt x="984" y="47"/>
                    </a:lnTo>
                    <a:lnTo>
                      <a:pt x="988" y="52"/>
                    </a:lnTo>
                    <a:lnTo>
                      <a:pt x="1005" y="61"/>
                    </a:lnTo>
                    <a:lnTo>
                      <a:pt x="1009" y="71"/>
                    </a:lnTo>
                    <a:lnTo>
                      <a:pt x="1014" y="80"/>
                    </a:lnTo>
                    <a:lnTo>
                      <a:pt x="1014" y="89"/>
                    </a:lnTo>
                    <a:lnTo>
                      <a:pt x="1018" y="99"/>
                    </a:lnTo>
                    <a:lnTo>
                      <a:pt x="1022" y="108"/>
                    </a:lnTo>
                    <a:lnTo>
                      <a:pt x="1022" y="118"/>
                    </a:lnTo>
                    <a:lnTo>
                      <a:pt x="1026" y="127"/>
                    </a:lnTo>
                    <a:lnTo>
                      <a:pt x="1026" y="137"/>
                    </a:lnTo>
                    <a:lnTo>
                      <a:pt x="1031" y="151"/>
                    </a:lnTo>
                    <a:lnTo>
                      <a:pt x="1031" y="160"/>
                    </a:lnTo>
                    <a:lnTo>
                      <a:pt x="1035" y="170"/>
                    </a:lnTo>
                    <a:lnTo>
                      <a:pt x="1035" y="184"/>
                    </a:lnTo>
                    <a:lnTo>
                      <a:pt x="1035" y="193"/>
                    </a:lnTo>
                    <a:lnTo>
                      <a:pt x="1035" y="208"/>
                    </a:lnTo>
                    <a:lnTo>
                      <a:pt x="1035" y="217"/>
                    </a:lnTo>
                    <a:lnTo>
                      <a:pt x="1035" y="231"/>
                    </a:lnTo>
                    <a:lnTo>
                      <a:pt x="1035" y="241"/>
                    </a:lnTo>
                    <a:lnTo>
                      <a:pt x="1035" y="255"/>
                    </a:lnTo>
                    <a:lnTo>
                      <a:pt x="1035" y="283"/>
                    </a:lnTo>
                    <a:lnTo>
                      <a:pt x="1031" y="307"/>
                    </a:lnTo>
                    <a:lnTo>
                      <a:pt x="1031" y="321"/>
                    </a:lnTo>
                    <a:lnTo>
                      <a:pt x="1026" y="335"/>
                    </a:lnTo>
                    <a:lnTo>
                      <a:pt x="1026" y="349"/>
                    </a:lnTo>
                    <a:lnTo>
                      <a:pt x="1022" y="364"/>
                    </a:lnTo>
                    <a:lnTo>
                      <a:pt x="1022" y="378"/>
                    </a:lnTo>
                    <a:lnTo>
                      <a:pt x="1018" y="392"/>
                    </a:lnTo>
                    <a:lnTo>
                      <a:pt x="1014" y="406"/>
                    </a:lnTo>
                    <a:lnTo>
                      <a:pt x="1014" y="420"/>
                    </a:lnTo>
                    <a:lnTo>
                      <a:pt x="1009" y="439"/>
                    </a:lnTo>
                    <a:lnTo>
                      <a:pt x="1005" y="453"/>
                    </a:lnTo>
                    <a:lnTo>
                      <a:pt x="1001" y="468"/>
                    </a:lnTo>
                    <a:lnTo>
                      <a:pt x="997" y="482"/>
                    </a:lnTo>
                    <a:lnTo>
                      <a:pt x="988" y="515"/>
                    </a:lnTo>
                    <a:lnTo>
                      <a:pt x="979" y="543"/>
                    </a:lnTo>
                    <a:lnTo>
                      <a:pt x="975" y="562"/>
                    </a:lnTo>
                    <a:lnTo>
                      <a:pt x="971" y="576"/>
                    </a:lnTo>
                    <a:lnTo>
                      <a:pt x="962" y="609"/>
                    </a:lnTo>
                    <a:lnTo>
                      <a:pt x="949" y="643"/>
                    </a:lnTo>
                    <a:lnTo>
                      <a:pt x="945" y="657"/>
                    </a:lnTo>
                    <a:lnTo>
                      <a:pt x="937" y="676"/>
                    </a:lnTo>
                    <a:lnTo>
                      <a:pt x="924" y="709"/>
                    </a:lnTo>
                    <a:lnTo>
                      <a:pt x="911" y="742"/>
                    </a:lnTo>
                    <a:lnTo>
                      <a:pt x="898" y="775"/>
                    </a:lnTo>
                    <a:lnTo>
                      <a:pt x="894" y="789"/>
                    </a:lnTo>
                    <a:lnTo>
                      <a:pt x="885" y="808"/>
                    </a:lnTo>
                    <a:lnTo>
                      <a:pt x="877" y="827"/>
                    </a:lnTo>
                    <a:lnTo>
                      <a:pt x="872" y="841"/>
                    </a:lnTo>
                    <a:lnTo>
                      <a:pt x="855" y="874"/>
                    </a:lnTo>
                    <a:lnTo>
                      <a:pt x="838" y="907"/>
                    </a:lnTo>
                    <a:lnTo>
                      <a:pt x="825" y="940"/>
                    </a:lnTo>
                    <a:lnTo>
                      <a:pt x="808" y="97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344"/>
              <p:cNvSpPr>
                <a:spLocks noChangeAspect="1"/>
              </p:cNvSpPr>
              <p:nvPr/>
            </p:nvSpPr>
            <p:spPr bwMode="auto">
              <a:xfrm>
                <a:off x="2108" y="472"/>
                <a:ext cx="1014" cy="1541"/>
              </a:xfrm>
              <a:custGeom>
                <a:avLst/>
                <a:gdLst>
                  <a:gd name="T0" fmla="*/ 744 w 1014"/>
                  <a:gd name="T1" fmla="*/ 1011 h 1541"/>
                  <a:gd name="T2" fmla="*/ 689 w 1014"/>
                  <a:gd name="T3" fmla="*/ 1111 h 1541"/>
                  <a:gd name="T4" fmla="*/ 633 w 1014"/>
                  <a:gd name="T5" fmla="*/ 1200 h 1541"/>
                  <a:gd name="T6" fmla="*/ 552 w 1014"/>
                  <a:gd name="T7" fmla="*/ 1323 h 1541"/>
                  <a:gd name="T8" fmla="*/ 458 w 1014"/>
                  <a:gd name="T9" fmla="*/ 1451 h 1541"/>
                  <a:gd name="T10" fmla="*/ 368 w 1014"/>
                  <a:gd name="T11" fmla="*/ 1536 h 1541"/>
                  <a:gd name="T12" fmla="*/ 325 w 1014"/>
                  <a:gd name="T13" fmla="*/ 1531 h 1541"/>
                  <a:gd name="T14" fmla="*/ 252 w 1014"/>
                  <a:gd name="T15" fmla="*/ 1508 h 1541"/>
                  <a:gd name="T16" fmla="*/ 205 w 1014"/>
                  <a:gd name="T17" fmla="*/ 1484 h 1541"/>
                  <a:gd name="T18" fmla="*/ 167 w 1014"/>
                  <a:gd name="T19" fmla="*/ 1451 h 1541"/>
                  <a:gd name="T20" fmla="*/ 128 w 1014"/>
                  <a:gd name="T21" fmla="*/ 1418 h 1541"/>
                  <a:gd name="T22" fmla="*/ 102 w 1014"/>
                  <a:gd name="T23" fmla="*/ 1385 h 1541"/>
                  <a:gd name="T24" fmla="*/ 77 w 1014"/>
                  <a:gd name="T25" fmla="*/ 1342 h 1541"/>
                  <a:gd name="T26" fmla="*/ 55 w 1014"/>
                  <a:gd name="T27" fmla="*/ 1300 h 1541"/>
                  <a:gd name="T28" fmla="*/ 34 w 1014"/>
                  <a:gd name="T29" fmla="*/ 1252 h 1541"/>
                  <a:gd name="T30" fmla="*/ 21 w 1014"/>
                  <a:gd name="T31" fmla="*/ 1205 h 1541"/>
                  <a:gd name="T32" fmla="*/ 8 w 1014"/>
                  <a:gd name="T33" fmla="*/ 1153 h 1541"/>
                  <a:gd name="T34" fmla="*/ 4 w 1014"/>
                  <a:gd name="T35" fmla="*/ 1096 h 1541"/>
                  <a:gd name="T36" fmla="*/ 0 w 1014"/>
                  <a:gd name="T37" fmla="*/ 1040 h 1541"/>
                  <a:gd name="T38" fmla="*/ 0 w 1014"/>
                  <a:gd name="T39" fmla="*/ 983 h 1541"/>
                  <a:gd name="T40" fmla="*/ 4 w 1014"/>
                  <a:gd name="T41" fmla="*/ 921 h 1541"/>
                  <a:gd name="T42" fmla="*/ 17 w 1014"/>
                  <a:gd name="T43" fmla="*/ 846 h 1541"/>
                  <a:gd name="T44" fmla="*/ 34 w 1014"/>
                  <a:gd name="T45" fmla="*/ 765 h 1541"/>
                  <a:gd name="T46" fmla="*/ 51 w 1014"/>
                  <a:gd name="T47" fmla="*/ 704 h 1541"/>
                  <a:gd name="T48" fmla="*/ 81 w 1014"/>
                  <a:gd name="T49" fmla="*/ 624 h 1541"/>
                  <a:gd name="T50" fmla="*/ 107 w 1014"/>
                  <a:gd name="T51" fmla="*/ 562 h 1541"/>
                  <a:gd name="T52" fmla="*/ 150 w 1014"/>
                  <a:gd name="T53" fmla="*/ 487 h 1541"/>
                  <a:gd name="T54" fmla="*/ 184 w 1014"/>
                  <a:gd name="T55" fmla="*/ 425 h 1541"/>
                  <a:gd name="T56" fmla="*/ 218 w 1014"/>
                  <a:gd name="T57" fmla="*/ 373 h 1541"/>
                  <a:gd name="T58" fmla="*/ 252 w 1014"/>
                  <a:gd name="T59" fmla="*/ 326 h 1541"/>
                  <a:gd name="T60" fmla="*/ 295 w 1014"/>
                  <a:gd name="T61" fmla="*/ 274 h 1541"/>
                  <a:gd name="T62" fmla="*/ 363 w 1014"/>
                  <a:gd name="T63" fmla="*/ 203 h 1541"/>
                  <a:gd name="T64" fmla="*/ 415 w 1014"/>
                  <a:gd name="T65" fmla="*/ 160 h 1541"/>
                  <a:gd name="T66" fmla="*/ 466 w 1014"/>
                  <a:gd name="T67" fmla="*/ 118 h 1541"/>
                  <a:gd name="T68" fmla="*/ 522 w 1014"/>
                  <a:gd name="T69" fmla="*/ 85 h 1541"/>
                  <a:gd name="T70" fmla="*/ 603 w 1014"/>
                  <a:gd name="T71" fmla="*/ 42 h 1541"/>
                  <a:gd name="T72" fmla="*/ 659 w 1014"/>
                  <a:gd name="T73" fmla="*/ 23 h 1541"/>
                  <a:gd name="T74" fmla="*/ 697 w 1014"/>
                  <a:gd name="T75" fmla="*/ 14 h 1541"/>
                  <a:gd name="T76" fmla="*/ 753 w 1014"/>
                  <a:gd name="T77" fmla="*/ 4 h 1541"/>
                  <a:gd name="T78" fmla="*/ 800 w 1014"/>
                  <a:gd name="T79" fmla="*/ 0 h 1541"/>
                  <a:gd name="T80" fmla="*/ 843 w 1014"/>
                  <a:gd name="T81" fmla="*/ 4 h 1541"/>
                  <a:gd name="T82" fmla="*/ 881 w 1014"/>
                  <a:gd name="T83" fmla="*/ 9 h 1541"/>
                  <a:gd name="T84" fmla="*/ 915 w 1014"/>
                  <a:gd name="T85" fmla="*/ 23 h 1541"/>
                  <a:gd name="T86" fmla="*/ 949 w 1014"/>
                  <a:gd name="T87" fmla="*/ 33 h 1541"/>
                  <a:gd name="T88" fmla="*/ 984 w 1014"/>
                  <a:gd name="T89" fmla="*/ 52 h 1541"/>
                  <a:gd name="T90" fmla="*/ 997 w 1014"/>
                  <a:gd name="T91" fmla="*/ 80 h 1541"/>
                  <a:gd name="T92" fmla="*/ 1005 w 1014"/>
                  <a:gd name="T93" fmla="*/ 118 h 1541"/>
                  <a:gd name="T94" fmla="*/ 1009 w 1014"/>
                  <a:gd name="T95" fmla="*/ 160 h 1541"/>
                  <a:gd name="T96" fmla="*/ 1009 w 1014"/>
                  <a:gd name="T97" fmla="*/ 222 h 1541"/>
                  <a:gd name="T98" fmla="*/ 1005 w 1014"/>
                  <a:gd name="T99" fmla="*/ 274 h 1541"/>
                  <a:gd name="T100" fmla="*/ 992 w 1014"/>
                  <a:gd name="T101" fmla="*/ 354 h 1541"/>
                  <a:gd name="T102" fmla="*/ 975 w 1014"/>
                  <a:gd name="T103" fmla="*/ 439 h 1541"/>
                  <a:gd name="T104" fmla="*/ 945 w 1014"/>
                  <a:gd name="T105" fmla="*/ 534 h 1541"/>
                  <a:gd name="T106" fmla="*/ 915 w 1014"/>
                  <a:gd name="T107" fmla="*/ 628 h 1541"/>
                  <a:gd name="T108" fmla="*/ 864 w 1014"/>
                  <a:gd name="T109" fmla="*/ 761 h 1541"/>
                  <a:gd name="T110" fmla="*/ 804 w 1014"/>
                  <a:gd name="T111" fmla="*/ 893 h 15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14"/>
                  <a:gd name="T169" fmla="*/ 0 h 1541"/>
                  <a:gd name="T170" fmla="*/ 1014 w 1014"/>
                  <a:gd name="T171" fmla="*/ 1541 h 15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14" h="1541">
                    <a:moveTo>
                      <a:pt x="770" y="959"/>
                    </a:moveTo>
                    <a:lnTo>
                      <a:pt x="770" y="959"/>
                    </a:lnTo>
                    <a:lnTo>
                      <a:pt x="757" y="988"/>
                    </a:lnTo>
                    <a:lnTo>
                      <a:pt x="744" y="1011"/>
                    </a:lnTo>
                    <a:lnTo>
                      <a:pt x="731" y="1040"/>
                    </a:lnTo>
                    <a:lnTo>
                      <a:pt x="718" y="1063"/>
                    </a:lnTo>
                    <a:lnTo>
                      <a:pt x="701" y="1087"/>
                    </a:lnTo>
                    <a:lnTo>
                      <a:pt x="689" y="1111"/>
                    </a:lnTo>
                    <a:lnTo>
                      <a:pt x="676" y="1134"/>
                    </a:lnTo>
                    <a:lnTo>
                      <a:pt x="663" y="1158"/>
                    </a:lnTo>
                    <a:lnTo>
                      <a:pt x="646" y="1181"/>
                    </a:lnTo>
                    <a:lnTo>
                      <a:pt x="633" y="1200"/>
                    </a:lnTo>
                    <a:lnTo>
                      <a:pt x="607" y="1243"/>
                    </a:lnTo>
                    <a:lnTo>
                      <a:pt x="582" y="1285"/>
                    </a:lnTo>
                    <a:lnTo>
                      <a:pt x="564" y="1304"/>
                    </a:lnTo>
                    <a:lnTo>
                      <a:pt x="552" y="1323"/>
                    </a:lnTo>
                    <a:lnTo>
                      <a:pt x="526" y="1361"/>
                    </a:lnTo>
                    <a:lnTo>
                      <a:pt x="505" y="1394"/>
                    </a:lnTo>
                    <a:lnTo>
                      <a:pt x="479" y="1423"/>
                    </a:lnTo>
                    <a:lnTo>
                      <a:pt x="458" y="1451"/>
                    </a:lnTo>
                    <a:lnTo>
                      <a:pt x="419" y="1503"/>
                    </a:lnTo>
                    <a:lnTo>
                      <a:pt x="393" y="1541"/>
                    </a:lnTo>
                    <a:lnTo>
                      <a:pt x="381" y="1541"/>
                    </a:lnTo>
                    <a:lnTo>
                      <a:pt x="368" y="1536"/>
                    </a:lnTo>
                    <a:lnTo>
                      <a:pt x="359" y="1536"/>
                    </a:lnTo>
                    <a:lnTo>
                      <a:pt x="346" y="1536"/>
                    </a:lnTo>
                    <a:lnTo>
                      <a:pt x="333" y="1531"/>
                    </a:lnTo>
                    <a:lnTo>
                      <a:pt x="325" y="1531"/>
                    </a:lnTo>
                    <a:lnTo>
                      <a:pt x="304" y="1527"/>
                    </a:lnTo>
                    <a:lnTo>
                      <a:pt x="282" y="1517"/>
                    </a:lnTo>
                    <a:lnTo>
                      <a:pt x="261" y="1512"/>
                    </a:lnTo>
                    <a:lnTo>
                      <a:pt x="252" y="1508"/>
                    </a:lnTo>
                    <a:lnTo>
                      <a:pt x="239" y="1503"/>
                    </a:lnTo>
                    <a:lnTo>
                      <a:pt x="231" y="1498"/>
                    </a:lnTo>
                    <a:lnTo>
                      <a:pt x="222" y="1489"/>
                    </a:lnTo>
                    <a:lnTo>
                      <a:pt x="205" y="1484"/>
                    </a:lnTo>
                    <a:lnTo>
                      <a:pt x="192" y="1475"/>
                    </a:lnTo>
                    <a:lnTo>
                      <a:pt x="179" y="1465"/>
                    </a:lnTo>
                    <a:lnTo>
                      <a:pt x="171" y="1456"/>
                    </a:lnTo>
                    <a:lnTo>
                      <a:pt x="167" y="1451"/>
                    </a:lnTo>
                    <a:lnTo>
                      <a:pt x="154" y="1441"/>
                    </a:lnTo>
                    <a:lnTo>
                      <a:pt x="145" y="1437"/>
                    </a:lnTo>
                    <a:lnTo>
                      <a:pt x="141" y="1427"/>
                    </a:lnTo>
                    <a:lnTo>
                      <a:pt x="128" y="1418"/>
                    </a:lnTo>
                    <a:lnTo>
                      <a:pt x="124" y="1408"/>
                    </a:lnTo>
                    <a:lnTo>
                      <a:pt x="115" y="1404"/>
                    </a:lnTo>
                    <a:lnTo>
                      <a:pt x="111" y="1394"/>
                    </a:lnTo>
                    <a:lnTo>
                      <a:pt x="102" y="1385"/>
                    </a:lnTo>
                    <a:lnTo>
                      <a:pt x="94" y="1375"/>
                    </a:lnTo>
                    <a:lnTo>
                      <a:pt x="90" y="1366"/>
                    </a:lnTo>
                    <a:lnTo>
                      <a:pt x="81" y="1356"/>
                    </a:lnTo>
                    <a:lnTo>
                      <a:pt x="77" y="1342"/>
                    </a:lnTo>
                    <a:lnTo>
                      <a:pt x="68" y="1333"/>
                    </a:lnTo>
                    <a:lnTo>
                      <a:pt x="64" y="1323"/>
                    </a:lnTo>
                    <a:lnTo>
                      <a:pt x="60" y="1314"/>
                    </a:lnTo>
                    <a:lnTo>
                      <a:pt x="55" y="1300"/>
                    </a:lnTo>
                    <a:lnTo>
                      <a:pt x="47" y="1290"/>
                    </a:lnTo>
                    <a:lnTo>
                      <a:pt x="43" y="1276"/>
                    </a:lnTo>
                    <a:lnTo>
                      <a:pt x="38" y="1267"/>
                    </a:lnTo>
                    <a:lnTo>
                      <a:pt x="34" y="1252"/>
                    </a:lnTo>
                    <a:lnTo>
                      <a:pt x="30" y="1243"/>
                    </a:lnTo>
                    <a:lnTo>
                      <a:pt x="25" y="1229"/>
                    </a:lnTo>
                    <a:lnTo>
                      <a:pt x="21" y="1215"/>
                    </a:lnTo>
                    <a:lnTo>
                      <a:pt x="21" y="1205"/>
                    </a:lnTo>
                    <a:lnTo>
                      <a:pt x="17" y="1191"/>
                    </a:lnTo>
                    <a:lnTo>
                      <a:pt x="13" y="1177"/>
                    </a:lnTo>
                    <a:lnTo>
                      <a:pt x="13" y="1163"/>
                    </a:lnTo>
                    <a:lnTo>
                      <a:pt x="8" y="1153"/>
                    </a:lnTo>
                    <a:lnTo>
                      <a:pt x="8" y="1139"/>
                    </a:lnTo>
                    <a:lnTo>
                      <a:pt x="4" y="1125"/>
                    </a:lnTo>
                    <a:lnTo>
                      <a:pt x="4" y="1111"/>
                    </a:lnTo>
                    <a:lnTo>
                      <a:pt x="4" y="1096"/>
                    </a:lnTo>
                    <a:lnTo>
                      <a:pt x="0" y="1082"/>
                    </a:lnTo>
                    <a:lnTo>
                      <a:pt x="0" y="1068"/>
                    </a:lnTo>
                    <a:lnTo>
                      <a:pt x="0" y="1054"/>
                    </a:lnTo>
                    <a:lnTo>
                      <a:pt x="0" y="1040"/>
                    </a:lnTo>
                    <a:lnTo>
                      <a:pt x="0" y="1025"/>
                    </a:lnTo>
                    <a:lnTo>
                      <a:pt x="0" y="1011"/>
                    </a:lnTo>
                    <a:lnTo>
                      <a:pt x="0" y="997"/>
                    </a:lnTo>
                    <a:lnTo>
                      <a:pt x="0" y="983"/>
                    </a:lnTo>
                    <a:lnTo>
                      <a:pt x="0" y="964"/>
                    </a:lnTo>
                    <a:lnTo>
                      <a:pt x="0" y="950"/>
                    </a:lnTo>
                    <a:lnTo>
                      <a:pt x="4" y="936"/>
                    </a:lnTo>
                    <a:lnTo>
                      <a:pt x="4" y="921"/>
                    </a:lnTo>
                    <a:lnTo>
                      <a:pt x="8" y="907"/>
                    </a:lnTo>
                    <a:lnTo>
                      <a:pt x="8" y="888"/>
                    </a:lnTo>
                    <a:lnTo>
                      <a:pt x="13" y="860"/>
                    </a:lnTo>
                    <a:lnTo>
                      <a:pt x="17" y="846"/>
                    </a:lnTo>
                    <a:lnTo>
                      <a:pt x="21" y="827"/>
                    </a:lnTo>
                    <a:lnTo>
                      <a:pt x="25" y="799"/>
                    </a:lnTo>
                    <a:lnTo>
                      <a:pt x="30" y="780"/>
                    </a:lnTo>
                    <a:lnTo>
                      <a:pt x="34" y="765"/>
                    </a:lnTo>
                    <a:lnTo>
                      <a:pt x="38" y="751"/>
                    </a:lnTo>
                    <a:lnTo>
                      <a:pt x="43" y="732"/>
                    </a:lnTo>
                    <a:lnTo>
                      <a:pt x="47" y="718"/>
                    </a:lnTo>
                    <a:lnTo>
                      <a:pt x="51" y="704"/>
                    </a:lnTo>
                    <a:lnTo>
                      <a:pt x="55" y="685"/>
                    </a:lnTo>
                    <a:lnTo>
                      <a:pt x="64" y="671"/>
                    </a:lnTo>
                    <a:lnTo>
                      <a:pt x="77" y="638"/>
                    </a:lnTo>
                    <a:lnTo>
                      <a:pt x="81" y="624"/>
                    </a:lnTo>
                    <a:lnTo>
                      <a:pt x="85" y="609"/>
                    </a:lnTo>
                    <a:lnTo>
                      <a:pt x="94" y="591"/>
                    </a:lnTo>
                    <a:lnTo>
                      <a:pt x="102" y="576"/>
                    </a:lnTo>
                    <a:lnTo>
                      <a:pt x="107" y="562"/>
                    </a:lnTo>
                    <a:lnTo>
                      <a:pt x="115" y="548"/>
                    </a:lnTo>
                    <a:lnTo>
                      <a:pt x="132" y="515"/>
                    </a:lnTo>
                    <a:lnTo>
                      <a:pt x="141" y="501"/>
                    </a:lnTo>
                    <a:lnTo>
                      <a:pt x="150" y="487"/>
                    </a:lnTo>
                    <a:lnTo>
                      <a:pt x="154" y="472"/>
                    </a:lnTo>
                    <a:lnTo>
                      <a:pt x="162" y="453"/>
                    </a:lnTo>
                    <a:lnTo>
                      <a:pt x="171" y="439"/>
                    </a:lnTo>
                    <a:lnTo>
                      <a:pt x="184" y="425"/>
                    </a:lnTo>
                    <a:lnTo>
                      <a:pt x="192" y="411"/>
                    </a:lnTo>
                    <a:lnTo>
                      <a:pt x="201" y="401"/>
                    </a:lnTo>
                    <a:lnTo>
                      <a:pt x="209" y="387"/>
                    </a:lnTo>
                    <a:lnTo>
                      <a:pt x="218" y="373"/>
                    </a:lnTo>
                    <a:lnTo>
                      <a:pt x="227" y="359"/>
                    </a:lnTo>
                    <a:lnTo>
                      <a:pt x="239" y="345"/>
                    </a:lnTo>
                    <a:lnTo>
                      <a:pt x="248" y="331"/>
                    </a:lnTo>
                    <a:lnTo>
                      <a:pt x="252" y="326"/>
                    </a:lnTo>
                    <a:lnTo>
                      <a:pt x="256" y="321"/>
                    </a:lnTo>
                    <a:lnTo>
                      <a:pt x="269" y="307"/>
                    </a:lnTo>
                    <a:lnTo>
                      <a:pt x="278" y="293"/>
                    </a:lnTo>
                    <a:lnTo>
                      <a:pt x="295" y="274"/>
                    </a:lnTo>
                    <a:lnTo>
                      <a:pt x="316" y="250"/>
                    </a:lnTo>
                    <a:lnTo>
                      <a:pt x="333" y="231"/>
                    </a:lnTo>
                    <a:lnTo>
                      <a:pt x="355" y="212"/>
                    </a:lnTo>
                    <a:lnTo>
                      <a:pt x="363" y="203"/>
                    </a:lnTo>
                    <a:lnTo>
                      <a:pt x="376" y="193"/>
                    </a:lnTo>
                    <a:lnTo>
                      <a:pt x="393" y="175"/>
                    </a:lnTo>
                    <a:lnTo>
                      <a:pt x="406" y="165"/>
                    </a:lnTo>
                    <a:lnTo>
                      <a:pt x="415" y="160"/>
                    </a:lnTo>
                    <a:lnTo>
                      <a:pt x="436" y="141"/>
                    </a:lnTo>
                    <a:lnTo>
                      <a:pt x="445" y="132"/>
                    </a:lnTo>
                    <a:lnTo>
                      <a:pt x="458" y="127"/>
                    </a:lnTo>
                    <a:lnTo>
                      <a:pt x="466" y="118"/>
                    </a:lnTo>
                    <a:lnTo>
                      <a:pt x="479" y="113"/>
                    </a:lnTo>
                    <a:lnTo>
                      <a:pt x="487" y="104"/>
                    </a:lnTo>
                    <a:lnTo>
                      <a:pt x="500" y="99"/>
                    </a:lnTo>
                    <a:lnTo>
                      <a:pt x="522" y="85"/>
                    </a:lnTo>
                    <a:lnTo>
                      <a:pt x="539" y="75"/>
                    </a:lnTo>
                    <a:lnTo>
                      <a:pt x="560" y="61"/>
                    </a:lnTo>
                    <a:lnTo>
                      <a:pt x="582" y="52"/>
                    </a:lnTo>
                    <a:lnTo>
                      <a:pt x="603" y="42"/>
                    </a:lnTo>
                    <a:lnTo>
                      <a:pt x="624" y="33"/>
                    </a:lnTo>
                    <a:lnTo>
                      <a:pt x="637" y="33"/>
                    </a:lnTo>
                    <a:lnTo>
                      <a:pt x="646" y="28"/>
                    </a:lnTo>
                    <a:lnTo>
                      <a:pt x="659" y="23"/>
                    </a:lnTo>
                    <a:lnTo>
                      <a:pt x="667" y="23"/>
                    </a:lnTo>
                    <a:lnTo>
                      <a:pt x="680" y="19"/>
                    </a:lnTo>
                    <a:lnTo>
                      <a:pt x="689" y="14"/>
                    </a:lnTo>
                    <a:lnTo>
                      <a:pt x="697" y="14"/>
                    </a:lnTo>
                    <a:lnTo>
                      <a:pt x="710" y="9"/>
                    </a:lnTo>
                    <a:lnTo>
                      <a:pt x="718" y="9"/>
                    </a:lnTo>
                    <a:lnTo>
                      <a:pt x="731" y="9"/>
                    </a:lnTo>
                    <a:lnTo>
                      <a:pt x="753" y="4"/>
                    </a:lnTo>
                    <a:lnTo>
                      <a:pt x="770" y="4"/>
                    </a:lnTo>
                    <a:lnTo>
                      <a:pt x="783" y="0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13" y="0"/>
                    </a:lnTo>
                    <a:lnTo>
                      <a:pt x="821" y="4"/>
                    </a:lnTo>
                    <a:lnTo>
                      <a:pt x="830" y="4"/>
                    </a:lnTo>
                    <a:lnTo>
                      <a:pt x="843" y="4"/>
                    </a:lnTo>
                    <a:lnTo>
                      <a:pt x="851" y="4"/>
                    </a:lnTo>
                    <a:lnTo>
                      <a:pt x="860" y="9"/>
                    </a:lnTo>
                    <a:lnTo>
                      <a:pt x="868" y="9"/>
                    </a:lnTo>
                    <a:lnTo>
                      <a:pt x="881" y="9"/>
                    </a:lnTo>
                    <a:lnTo>
                      <a:pt x="890" y="14"/>
                    </a:lnTo>
                    <a:lnTo>
                      <a:pt x="898" y="14"/>
                    </a:lnTo>
                    <a:lnTo>
                      <a:pt x="907" y="19"/>
                    </a:lnTo>
                    <a:lnTo>
                      <a:pt x="915" y="23"/>
                    </a:lnTo>
                    <a:lnTo>
                      <a:pt x="924" y="23"/>
                    </a:lnTo>
                    <a:lnTo>
                      <a:pt x="932" y="28"/>
                    </a:lnTo>
                    <a:lnTo>
                      <a:pt x="941" y="33"/>
                    </a:lnTo>
                    <a:lnTo>
                      <a:pt x="949" y="33"/>
                    </a:lnTo>
                    <a:lnTo>
                      <a:pt x="958" y="37"/>
                    </a:lnTo>
                    <a:lnTo>
                      <a:pt x="967" y="42"/>
                    </a:lnTo>
                    <a:lnTo>
                      <a:pt x="975" y="47"/>
                    </a:lnTo>
                    <a:lnTo>
                      <a:pt x="984" y="52"/>
                    </a:lnTo>
                    <a:lnTo>
                      <a:pt x="988" y="56"/>
                    </a:lnTo>
                    <a:lnTo>
                      <a:pt x="992" y="66"/>
                    </a:lnTo>
                    <a:lnTo>
                      <a:pt x="997" y="71"/>
                    </a:lnTo>
                    <a:lnTo>
                      <a:pt x="997" y="80"/>
                    </a:lnTo>
                    <a:lnTo>
                      <a:pt x="1001" y="89"/>
                    </a:lnTo>
                    <a:lnTo>
                      <a:pt x="1005" y="99"/>
                    </a:lnTo>
                    <a:lnTo>
                      <a:pt x="1005" y="108"/>
                    </a:lnTo>
                    <a:lnTo>
                      <a:pt x="1005" y="118"/>
                    </a:lnTo>
                    <a:lnTo>
                      <a:pt x="1009" y="132"/>
                    </a:lnTo>
                    <a:lnTo>
                      <a:pt x="1009" y="141"/>
                    </a:lnTo>
                    <a:lnTo>
                      <a:pt x="1009" y="151"/>
                    </a:lnTo>
                    <a:lnTo>
                      <a:pt x="1009" y="160"/>
                    </a:lnTo>
                    <a:lnTo>
                      <a:pt x="1014" y="175"/>
                    </a:lnTo>
                    <a:lnTo>
                      <a:pt x="1014" y="184"/>
                    </a:lnTo>
                    <a:lnTo>
                      <a:pt x="1014" y="198"/>
                    </a:lnTo>
                    <a:lnTo>
                      <a:pt x="1009" y="222"/>
                    </a:lnTo>
                    <a:lnTo>
                      <a:pt x="1009" y="231"/>
                    </a:lnTo>
                    <a:lnTo>
                      <a:pt x="1009" y="245"/>
                    </a:lnTo>
                    <a:lnTo>
                      <a:pt x="1009" y="260"/>
                    </a:lnTo>
                    <a:lnTo>
                      <a:pt x="1005" y="274"/>
                    </a:lnTo>
                    <a:lnTo>
                      <a:pt x="1005" y="283"/>
                    </a:lnTo>
                    <a:lnTo>
                      <a:pt x="1005" y="297"/>
                    </a:lnTo>
                    <a:lnTo>
                      <a:pt x="1001" y="326"/>
                    </a:lnTo>
                    <a:lnTo>
                      <a:pt x="992" y="354"/>
                    </a:lnTo>
                    <a:lnTo>
                      <a:pt x="988" y="383"/>
                    </a:lnTo>
                    <a:lnTo>
                      <a:pt x="979" y="411"/>
                    </a:lnTo>
                    <a:lnTo>
                      <a:pt x="975" y="425"/>
                    </a:lnTo>
                    <a:lnTo>
                      <a:pt x="975" y="439"/>
                    </a:lnTo>
                    <a:lnTo>
                      <a:pt x="967" y="468"/>
                    </a:lnTo>
                    <a:lnTo>
                      <a:pt x="962" y="487"/>
                    </a:lnTo>
                    <a:lnTo>
                      <a:pt x="958" y="501"/>
                    </a:lnTo>
                    <a:lnTo>
                      <a:pt x="945" y="534"/>
                    </a:lnTo>
                    <a:lnTo>
                      <a:pt x="941" y="548"/>
                    </a:lnTo>
                    <a:lnTo>
                      <a:pt x="937" y="562"/>
                    </a:lnTo>
                    <a:lnTo>
                      <a:pt x="924" y="595"/>
                    </a:lnTo>
                    <a:lnTo>
                      <a:pt x="915" y="628"/>
                    </a:lnTo>
                    <a:lnTo>
                      <a:pt x="902" y="661"/>
                    </a:lnTo>
                    <a:lnTo>
                      <a:pt x="890" y="695"/>
                    </a:lnTo>
                    <a:lnTo>
                      <a:pt x="877" y="728"/>
                    </a:lnTo>
                    <a:lnTo>
                      <a:pt x="864" y="761"/>
                    </a:lnTo>
                    <a:lnTo>
                      <a:pt x="847" y="794"/>
                    </a:lnTo>
                    <a:lnTo>
                      <a:pt x="834" y="827"/>
                    </a:lnTo>
                    <a:lnTo>
                      <a:pt x="817" y="860"/>
                    </a:lnTo>
                    <a:lnTo>
                      <a:pt x="804" y="893"/>
                    </a:lnTo>
                    <a:lnTo>
                      <a:pt x="787" y="926"/>
                    </a:lnTo>
                    <a:lnTo>
                      <a:pt x="770" y="959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345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988" cy="1537"/>
              </a:xfrm>
              <a:custGeom>
                <a:avLst/>
                <a:gdLst>
                  <a:gd name="T0" fmla="*/ 710 w 988"/>
                  <a:gd name="T1" fmla="*/ 993 h 1537"/>
                  <a:gd name="T2" fmla="*/ 659 w 988"/>
                  <a:gd name="T3" fmla="*/ 1088 h 1537"/>
                  <a:gd name="T4" fmla="*/ 556 w 988"/>
                  <a:gd name="T5" fmla="*/ 1267 h 1537"/>
                  <a:gd name="T6" fmla="*/ 432 w 988"/>
                  <a:gd name="T7" fmla="*/ 1466 h 1537"/>
                  <a:gd name="T8" fmla="*/ 402 w 988"/>
                  <a:gd name="T9" fmla="*/ 1527 h 1537"/>
                  <a:gd name="T10" fmla="*/ 363 w 988"/>
                  <a:gd name="T11" fmla="*/ 1532 h 1537"/>
                  <a:gd name="T12" fmla="*/ 321 w 988"/>
                  <a:gd name="T13" fmla="*/ 1527 h 1537"/>
                  <a:gd name="T14" fmla="*/ 278 w 988"/>
                  <a:gd name="T15" fmla="*/ 1513 h 1537"/>
                  <a:gd name="T16" fmla="*/ 235 w 988"/>
                  <a:gd name="T17" fmla="*/ 1494 h 1537"/>
                  <a:gd name="T18" fmla="*/ 205 w 988"/>
                  <a:gd name="T19" fmla="*/ 1475 h 1537"/>
                  <a:gd name="T20" fmla="*/ 158 w 988"/>
                  <a:gd name="T21" fmla="*/ 1442 h 1537"/>
                  <a:gd name="T22" fmla="*/ 128 w 988"/>
                  <a:gd name="T23" fmla="*/ 1409 h 1537"/>
                  <a:gd name="T24" fmla="*/ 98 w 988"/>
                  <a:gd name="T25" fmla="*/ 1376 h 1537"/>
                  <a:gd name="T26" fmla="*/ 73 w 988"/>
                  <a:gd name="T27" fmla="*/ 1338 h 1537"/>
                  <a:gd name="T28" fmla="*/ 51 w 988"/>
                  <a:gd name="T29" fmla="*/ 1291 h 1537"/>
                  <a:gd name="T30" fmla="*/ 34 w 988"/>
                  <a:gd name="T31" fmla="*/ 1244 h 1537"/>
                  <a:gd name="T32" fmla="*/ 17 w 988"/>
                  <a:gd name="T33" fmla="*/ 1196 h 1537"/>
                  <a:gd name="T34" fmla="*/ 8 w 988"/>
                  <a:gd name="T35" fmla="*/ 1144 h 1537"/>
                  <a:gd name="T36" fmla="*/ 4 w 988"/>
                  <a:gd name="T37" fmla="*/ 1088 h 1537"/>
                  <a:gd name="T38" fmla="*/ 0 w 988"/>
                  <a:gd name="T39" fmla="*/ 1031 h 1537"/>
                  <a:gd name="T40" fmla="*/ 0 w 988"/>
                  <a:gd name="T41" fmla="*/ 955 h 1537"/>
                  <a:gd name="T42" fmla="*/ 8 w 988"/>
                  <a:gd name="T43" fmla="*/ 894 h 1537"/>
                  <a:gd name="T44" fmla="*/ 17 w 988"/>
                  <a:gd name="T45" fmla="*/ 832 h 1537"/>
                  <a:gd name="T46" fmla="*/ 38 w 988"/>
                  <a:gd name="T47" fmla="*/ 743 h 1537"/>
                  <a:gd name="T48" fmla="*/ 64 w 988"/>
                  <a:gd name="T49" fmla="*/ 662 h 1537"/>
                  <a:gd name="T50" fmla="*/ 90 w 988"/>
                  <a:gd name="T51" fmla="*/ 601 h 1537"/>
                  <a:gd name="T52" fmla="*/ 128 w 988"/>
                  <a:gd name="T53" fmla="*/ 520 h 1537"/>
                  <a:gd name="T54" fmla="*/ 158 w 988"/>
                  <a:gd name="T55" fmla="*/ 464 h 1537"/>
                  <a:gd name="T56" fmla="*/ 192 w 988"/>
                  <a:gd name="T57" fmla="*/ 407 h 1537"/>
                  <a:gd name="T58" fmla="*/ 218 w 988"/>
                  <a:gd name="T59" fmla="*/ 374 h 1537"/>
                  <a:gd name="T60" fmla="*/ 248 w 988"/>
                  <a:gd name="T61" fmla="*/ 327 h 1537"/>
                  <a:gd name="T62" fmla="*/ 291 w 988"/>
                  <a:gd name="T63" fmla="*/ 279 h 1537"/>
                  <a:gd name="T64" fmla="*/ 325 w 988"/>
                  <a:gd name="T65" fmla="*/ 237 h 1537"/>
                  <a:gd name="T66" fmla="*/ 363 w 988"/>
                  <a:gd name="T67" fmla="*/ 199 h 1537"/>
                  <a:gd name="T68" fmla="*/ 445 w 988"/>
                  <a:gd name="T69" fmla="*/ 133 h 1537"/>
                  <a:gd name="T70" fmla="*/ 509 w 988"/>
                  <a:gd name="T71" fmla="*/ 90 h 1537"/>
                  <a:gd name="T72" fmla="*/ 547 w 988"/>
                  <a:gd name="T73" fmla="*/ 67 h 1537"/>
                  <a:gd name="T74" fmla="*/ 590 w 988"/>
                  <a:gd name="T75" fmla="*/ 48 h 1537"/>
                  <a:gd name="T76" fmla="*/ 633 w 988"/>
                  <a:gd name="T77" fmla="*/ 29 h 1537"/>
                  <a:gd name="T78" fmla="*/ 676 w 988"/>
                  <a:gd name="T79" fmla="*/ 15 h 1537"/>
                  <a:gd name="T80" fmla="*/ 714 w 988"/>
                  <a:gd name="T81" fmla="*/ 5 h 1537"/>
                  <a:gd name="T82" fmla="*/ 757 w 988"/>
                  <a:gd name="T83" fmla="*/ 0 h 1537"/>
                  <a:gd name="T84" fmla="*/ 817 w 988"/>
                  <a:gd name="T85" fmla="*/ 0 h 1537"/>
                  <a:gd name="T86" fmla="*/ 855 w 988"/>
                  <a:gd name="T87" fmla="*/ 5 h 1537"/>
                  <a:gd name="T88" fmla="*/ 894 w 988"/>
                  <a:gd name="T89" fmla="*/ 10 h 1537"/>
                  <a:gd name="T90" fmla="*/ 928 w 988"/>
                  <a:gd name="T91" fmla="*/ 24 h 1537"/>
                  <a:gd name="T92" fmla="*/ 975 w 988"/>
                  <a:gd name="T93" fmla="*/ 43 h 1537"/>
                  <a:gd name="T94" fmla="*/ 984 w 988"/>
                  <a:gd name="T95" fmla="*/ 81 h 1537"/>
                  <a:gd name="T96" fmla="*/ 988 w 988"/>
                  <a:gd name="T97" fmla="*/ 119 h 1537"/>
                  <a:gd name="T98" fmla="*/ 988 w 988"/>
                  <a:gd name="T99" fmla="*/ 171 h 1537"/>
                  <a:gd name="T100" fmla="*/ 984 w 988"/>
                  <a:gd name="T101" fmla="*/ 232 h 1537"/>
                  <a:gd name="T102" fmla="*/ 975 w 988"/>
                  <a:gd name="T103" fmla="*/ 284 h 1537"/>
                  <a:gd name="T104" fmla="*/ 958 w 988"/>
                  <a:gd name="T105" fmla="*/ 364 h 1537"/>
                  <a:gd name="T106" fmla="*/ 924 w 988"/>
                  <a:gd name="T107" fmla="*/ 483 h 1537"/>
                  <a:gd name="T108" fmla="*/ 877 w 988"/>
                  <a:gd name="T109" fmla="*/ 610 h 1537"/>
                  <a:gd name="T110" fmla="*/ 825 w 988"/>
                  <a:gd name="T111" fmla="*/ 738 h 1537"/>
                  <a:gd name="T112" fmla="*/ 766 w 988"/>
                  <a:gd name="T113" fmla="*/ 875 h 15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8"/>
                  <a:gd name="T172" fmla="*/ 0 h 1537"/>
                  <a:gd name="T173" fmla="*/ 988 w 988"/>
                  <a:gd name="T174" fmla="*/ 1537 h 15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8" h="1537">
                    <a:moveTo>
                      <a:pt x="736" y="941"/>
                    </a:moveTo>
                    <a:lnTo>
                      <a:pt x="736" y="941"/>
                    </a:lnTo>
                    <a:lnTo>
                      <a:pt x="723" y="965"/>
                    </a:lnTo>
                    <a:lnTo>
                      <a:pt x="710" y="993"/>
                    </a:lnTo>
                    <a:lnTo>
                      <a:pt x="697" y="1017"/>
                    </a:lnTo>
                    <a:lnTo>
                      <a:pt x="684" y="1040"/>
                    </a:lnTo>
                    <a:lnTo>
                      <a:pt x="671" y="1064"/>
                    </a:lnTo>
                    <a:lnTo>
                      <a:pt x="659" y="1088"/>
                    </a:lnTo>
                    <a:lnTo>
                      <a:pt x="633" y="1135"/>
                    </a:lnTo>
                    <a:lnTo>
                      <a:pt x="607" y="1182"/>
                    </a:lnTo>
                    <a:lnTo>
                      <a:pt x="582" y="1225"/>
                    </a:lnTo>
                    <a:lnTo>
                      <a:pt x="556" y="1267"/>
                    </a:lnTo>
                    <a:lnTo>
                      <a:pt x="535" y="1305"/>
                    </a:lnTo>
                    <a:lnTo>
                      <a:pt x="487" y="1376"/>
                    </a:lnTo>
                    <a:lnTo>
                      <a:pt x="449" y="1437"/>
                    </a:lnTo>
                    <a:lnTo>
                      <a:pt x="432" y="1466"/>
                    </a:lnTo>
                    <a:lnTo>
                      <a:pt x="419" y="1494"/>
                    </a:lnTo>
                    <a:lnTo>
                      <a:pt x="410" y="1504"/>
                    </a:lnTo>
                    <a:lnTo>
                      <a:pt x="406" y="1513"/>
                    </a:lnTo>
                    <a:lnTo>
                      <a:pt x="402" y="1527"/>
                    </a:lnTo>
                    <a:lnTo>
                      <a:pt x="398" y="1537"/>
                    </a:lnTo>
                    <a:lnTo>
                      <a:pt x="385" y="1537"/>
                    </a:lnTo>
                    <a:lnTo>
                      <a:pt x="372" y="1532"/>
                    </a:lnTo>
                    <a:lnTo>
                      <a:pt x="363" y="1532"/>
                    </a:lnTo>
                    <a:lnTo>
                      <a:pt x="351" y="1532"/>
                    </a:lnTo>
                    <a:lnTo>
                      <a:pt x="342" y="1532"/>
                    </a:lnTo>
                    <a:lnTo>
                      <a:pt x="329" y="1527"/>
                    </a:lnTo>
                    <a:lnTo>
                      <a:pt x="321" y="1527"/>
                    </a:lnTo>
                    <a:lnTo>
                      <a:pt x="308" y="1523"/>
                    </a:lnTo>
                    <a:lnTo>
                      <a:pt x="299" y="1518"/>
                    </a:lnTo>
                    <a:lnTo>
                      <a:pt x="286" y="1518"/>
                    </a:lnTo>
                    <a:lnTo>
                      <a:pt x="278" y="1513"/>
                    </a:lnTo>
                    <a:lnTo>
                      <a:pt x="265" y="1508"/>
                    </a:lnTo>
                    <a:lnTo>
                      <a:pt x="256" y="1504"/>
                    </a:lnTo>
                    <a:lnTo>
                      <a:pt x="244" y="1499"/>
                    </a:lnTo>
                    <a:lnTo>
                      <a:pt x="235" y="1494"/>
                    </a:lnTo>
                    <a:lnTo>
                      <a:pt x="227" y="1489"/>
                    </a:lnTo>
                    <a:lnTo>
                      <a:pt x="218" y="1485"/>
                    </a:lnTo>
                    <a:lnTo>
                      <a:pt x="209" y="1480"/>
                    </a:lnTo>
                    <a:lnTo>
                      <a:pt x="205" y="1475"/>
                    </a:lnTo>
                    <a:lnTo>
                      <a:pt x="197" y="1471"/>
                    </a:lnTo>
                    <a:lnTo>
                      <a:pt x="184" y="1461"/>
                    </a:lnTo>
                    <a:lnTo>
                      <a:pt x="171" y="1452"/>
                    </a:lnTo>
                    <a:lnTo>
                      <a:pt x="158" y="1442"/>
                    </a:lnTo>
                    <a:lnTo>
                      <a:pt x="145" y="1428"/>
                    </a:lnTo>
                    <a:lnTo>
                      <a:pt x="141" y="1423"/>
                    </a:lnTo>
                    <a:lnTo>
                      <a:pt x="132" y="1419"/>
                    </a:lnTo>
                    <a:lnTo>
                      <a:pt x="128" y="1409"/>
                    </a:lnTo>
                    <a:lnTo>
                      <a:pt x="124" y="1404"/>
                    </a:lnTo>
                    <a:lnTo>
                      <a:pt x="115" y="1395"/>
                    </a:lnTo>
                    <a:lnTo>
                      <a:pt x="107" y="1385"/>
                    </a:lnTo>
                    <a:lnTo>
                      <a:pt x="98" y="1376"/>
                    </a:lnTo>
                    <a:lnTo>
                      <a:pt x="94" y="1367"/>
                    </a:lnTo>
                    <a:lnTo>
                      <a:pt x="85" y="1357"/>
                    </a:lnTo>
                    <a:lnTo>
                      <a:pt x="81" y="1348"/>
                    </a:lnTo>
                    <a:lnTo>
                      <a:pt x="73" y="1338"/>
                    </a:lnTo>
                    <a:lnTo>
                      <a:pt x="68" y="1324"/>
                    </a:lnTo>
                    <a:lnTo>
                      <a:pt x="64" y="1315"/>
                    </a:lnTo>
                    <a:lnTo>
                      <a:pt x="55" y="1305"/>
                    </a:lnTo>
                    <a:lnTo>
                      <a:pt x="51" y="1291"/>
                    </a:lnTo>
                    <a:lnTo>
                      <a:pt x="47" y="1281"/>
                    </a:lnTo>
                    <a:lnTo>
                      <a:pt x="43" y="1267"/>
                    </a:lnTo>
                    <a:lnTo>
                      <a:pt x="38" y="1258"/>
                    </a:lnTo>
                    <a:lnTo>
                      <a:pt x="34" y="1244"/>
                    </a:lnTo>
                    <a:lnTo>
                      <a:pt x="30" y="1234"/>
                    </a:lnTo>
                    <a:lnTo>
                      <a:pt x="25" y="1220"/>
                    </a:lnTo>
                    <a:lnTo>
                      <a:pt x="21" y="1206"/>
                    </a:lnTo>
                    <a:lnTo>
                      <a:pt x="17" y="1196"/>
                    </a:lnTo>
                    <a:lnTo>
                      <a:pt x="17" y="1182"/>
                    </a:lnTo>
                    <a:lnTo>
                      <a:pt x="13" y="1168"/>
                    </a:lnTo>
                    <a:lnTo>
                      <a:pt x="13" y="1154"/>
                    </a:lnTo>
                    <a:lnTo>
                      <a:pt x="8" y="1144"/>
                    </a:lnTo>
                    <a:lnTo>
                      <a:pt x="8" y="1130"/>
                    </a:lnTo>
                    <a:lnTo>
                      <a:pt x="4" y="1116"/>
                    </a:lnTo>
                    <a:lnTo>
                      <a:pt x="4" y="1102"/>
                    </a:lnTo>
                    <a:lnTo>
                      <a:pt x="4" y="1088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5"/>
                    </a:lnTo>
                    <a:lnTo>
                      <a:pt x="0" y="1031"/>
                    </a:lnTo>
                    <a:lnTo>
                      <a:pt x="0" y="1017"/>
                    </a:lnTo>
                    <a:lnTo>
                      <a:pt x="0" y="1003"/>
                    </a:lnTo>
                    <a:lnTo>
                      <a:pt x="0" y="988"/>
                    </a:lnTo>
                    <a:lnTo>
                      <a:pt x="0" y="955"/>
                    </a:lnTo>
                    <a:lnTo>
                      <a:pt x="4" y="941"/>
                    </a:lnTo>
                    <a:lnTo>
                      <a:pt x="4" y="927"/>
                    </a:lnTo>
                    <a:lnTo>
                      <a:pt x="4" y="913"/>
                    </a:lnTo>
                    <a:lnTo>
                      <a:pt x="8" y="894"/>
                    </a:lnTo>
                    <a:lnTo>
                      <a:pt x="8" y="880"/>
                    </a:lnTo>
                    <a:lnTo>
                      <a:pt x="13" y="865"/>
                    </a:lnTo>
                    <a:lnTo>
                      <a:pt x="13" y="851"/>
                    </a:lnTo>
                    <a:lnTo>
                      <a:pt x="17" y="832"/>
                    </a:lnTo>
                    <a:lnTo>
                      <a:pt x="25" y="804"/>
                    </a:lnTo>
                    <a:lnTo>
                      <a:pt x="25" y="790"/>
                    </a:lnTo>
                    <a:lnTo>
                      <a:pt x="30" y="771"/>
                    </a:lnTo>
                    <a:lnTo>
                      <a:pt x="38" y="743"/>
                    </a:lnTo>
                    <a:lnTo>
                      <a:pt x="43" y="724"/>
                    </a:lnTo>
                    <a:lnTo>
                      <a:pt x="51" y="709"/>
                    </a:lnTo>
                    <a:lnTo>
                      <a:pt x="60" y="676"/>
                    </a:lnTo>
                    <a:lnTo>
                      <a:pt x="64" y="662"/>
                    </a:lnTo>
                    <a:lnTo>
                      <a:pt x="73" y="648"/>
                    </a:lnTo>
                    <a:lnTo>
                      <a:pt x="77" y="629"/>
                    </a:lnTo>
                    <a:lnTo>
                      <a:pt x="85" y="615"/>
                    </a:lnTo>
                    <a:lnTo>
                      <a:pt x="90" y="601"/>
                    </a:lnTo>
                    <a:lnTo>
                      <a:pt x="98" y="582"/>
                    </a:lnTo>
                    <a:lnTo>
                      <a:pt x="102" y="568"/>
                    </a:lnTo>
                    <a:lnTo>
                      <a:pt x="111" y="553"/>
                    </a:lnTo>
                    <a:lnTo>
                      <a:pt x="128" y="520"/>
                    </a:lnTo>
                    <a:lnTo>
                      <a:pt x="132" y="506"/>
                    </a:lnTo>
                    <a:lnTo>
                      <a:pt x="141" y="492"/>
                    </a:lnTo>
                    <a:lnTo>
                      <a:pt x="150" y="478"/>
                    </a:lnTo>
                    <a:lnTo>
                      <a:pt x="158" y="464"/>
                    </a:lnTo>
                    <a:lnTo>
                      <a:pt x="167" y="449"/>
                    </a:lnTo>
                    <a:lnTo>
                      <a:pt x="175" y="435"/>
                    </a:lnTo>
                    <a:lnTo>
                      <a:pt x="184" y="421"/>
                    </a:lnTo>
                    <a:lnTo>
                      <a:pt x="192" y="407"/>
                    </a:lnTo>
                    <a:lnTo>
                      <a:pt x="197" y="397"/>
                    </a:lnTo>
                    <a:lnTo>
                      <a:pt x="201" y="393"/>
                    </a:lnTo>
                    <a:lnTo>
                      <a:pt x="209" y="379"/>
                    </a:lnTo>
                    <a:lnTo>
                      <a:pt x="218" y="374"/>
                    </a:lnTo>
                    <a:lnTo>
                      <a:pt x="222" y="364"/>
                    </a:lnTo>
                    <a:lnTo>
                      <a:pt x="231" y="350"/>
                    </a:lnTo>
                    <a:lnTo>
                      <a:pt x="239" y="341"/>
                    </a:lnTo>
                    <a:lnTo>
                      <a:pt x="248" y="327"/>
                    </a:lnTo>
                    <a:lnTo>
                      <a:pt x="256" y="317"/>
                    </a:lnTo>
                    <a:lnTo>
                      <a:pt x="261" y="312"/>
                    </a:lnTo>
                    <a:lnTo>
                      <a:pt x="269" y="298"/>
                    </a:lnTo>
                    <a:lnTo>
                      <a:pt x="291" y="279"/>
                    </a:lnTo>
                    <a:lnTo>
                      <a:pt x="299" y="270"/>
                    </a:lnTo>
                    <a:lnTo>
                      <a:pt x="308" y="256"/>
                    </a:lnTo>
                    <a:lnTo>
                      <a:pt x="316" y="246"/>
                    </a:lnTo>
                    <a:lnTo>
                      <a:pt x="325" y="237"/>
                    </a:lnTo>
                    <a:lnTo>
                      <a:pt x="338" y="227"/>
                    </a:lnTo>
                    <a:lnTo>
                      <a:pt x="346" y="218"/>
                    </a:lnTo>
                    <a:lnTo>
                      <a:pt x="355" y="208"/>
                    </a:lnTo>
                    <a:lnTo>
                      <a:pt x="363" y="199"/>
                    </a:lnTo>
                    <a:lnTo>
                      <a:pt x="385" y="180"/>
                    </a:lnTo>
                    <a:lnTo>
                      <a:pt x="406" y="166"/>
                    </a:lnTo>
                    <a:lnTo>
                      <a:pt x="423" y="147"/>
                    </a:lnTo>
                    <a:lnTo>
                      <a:pt x="445" y="133"/>
                    </a:lnTo>
                    <a:lnTo>
                      <a:pt x="458" y="123"/>
                    </a:lnTo>
                    <a:lnTo>
                      <a:pt x="466" y="119"/>
                    </a:lnTo>
                    <a:lnTo>
                      <a:pt x="487" y="104"/>
                    </a:lnTo>
                    <a:lnTo>
                      <a:pt x="509" y="90"/>
                    </a:lnTo>
                    <a:lnTo>
                      <a:pt x="517" y="85"/>
                    </a:lnTo>
                    <a:lnTo>
                      <a:pt x="530" y="76"/>
                    </a:lnTo>
                    <a:lnTo>
                      <a:pt x="539" y="71"/>
                    </a:lnTo>
                    <a:lnTo>
                      <a:pt x="547" y="67"/>
                    </a:lnTo>
                    <a:lnTo>
                      <a:pt x="560" y="62"/>
                    </a:lnTo>
                    <a:lnTo>
                      <a:pt x="569" y="57"/>
                    </a:lnTo>
                    <a:lnTo>
                      <a:pt x="582" y="52"/>
                    </a:lnTo>
                    <a:lnTo>
                      <a:pt x="590" y="48"/>
                    </a:lnTo>
                    <a:lnTo>
                      <a:pt x="603" y="43"/>
                    </a:lnTo>
                    <a:lnTo>
                      <a:pt x="612" y="38"/>
                    </a:lnTo>
                    <a:lnTo>
                      <a:pt x="624" y="33"/>
                    </a:lnTo>
                    <a:lnTo>
                      <a:pt x="633" y="29"/>
                    </a:lnTo>
                    <a:lnTo>
                      <a:pt x="641" y="24"/>
                    </a:lnTo>
                    <a:lnTo>
                      <a:pt x="654" y="24"/>
                    </a:lnTo>
                    <a:lnTo>
                      <a:pt x="663" y="19"/>
                    </a:lnTo>
                    <a:lnTo>
                      <a:pt x="676" y="15"/>
                    </a:lnTo>
                    <a:lnTo>
                      <a:pt x="684" y="15"/>
                    </a:lnTo>
                    <a:lnTo>
                      <a:pt x="697" y="10"/>
                    </a:lnTo>
                    <a:lnTo>
                      <a:pt x="706" y="10"/>
                    </a:lnTo>
                    <a:lnTo>
                      <a:pt x="714" y="5"/>
                    </a:lnTo>
                    <a:lnTo>
                      <a:pt x="727" y="5"/>
                    </a:lnTo>
                    <a:lnTo>
                      <a:pt x="736" y="5"/>
                    </a:lnTo>
                    <a:lnTo>
                      <a:pt x="744" y="0"/>
                    </a:lnTo>
                    <a:lnTo>
                      <a:pt x="757" y="0"/>
                    </a:lnTo>
                    <a:lnTo>
                      <a:pt x="778" y="0"/>
                    </a:lnTo>
                    <a:lnTo>
                      <a:pt x="795" y="0"/>
                    </a:lnTo>
                    <a:lnTo>
                      <a:pt x="804" y="0"/>
                    </a:lnTo>
                    <a:lnTo>
                      <a:pt x="817" y="0"/>
                    </a:lnTo>
                    <a:lnTo>
                      <a:pt x="825" y="0"/>
                    </a:lnTo>
                    <a:lnTo>
                      <a:pt x="834" y="0"/>
                    </a:lnTo>
                    <a:lnTo>
                      <a:pt x="847" y="0"/>
                    </a:lnTo>
                    <a:lnTo>
                      <a:pt x="855" y="5"/>
                    </a:lnTo>
                    <a:lnTo>
                      <a:pt x="864" y="5"/>
                    </a:lnTo>
                    <a:lnTo>
                      <a:pt x="872" y="5"/>
                    </a:lnTo>
                    <a:lnTo>
                      <a:pt x="881" y="10"/>
                    </a:lnTo>
                    <a:lnTo>
                      <a:pt x="894" y="10"/>
                    </a:lnTo>
                    <a:lnTo>
                      <a:pt x="902" y="15"/>
                    </a:lnTo>
                    <a:lnTo>
                      <a:pt x="911" y="19"/>
                    </a:lnTo>
                    <a:lnTo>
                      <a:pt x="920" y="19"/>
                    </a:lnTo>
                    <a:lnTo>
                      <a:pt x="928" y="24"/>
                    </a:lnTo>
                    <a:lnTo>
                      <a:pt x="945" y="29"/>
                    </a:lnTo>
                    <a:lnTo>
                      <a:pt x="958" y="38"/>
                    </a:lnTo>
                    <a:lnTo>
                      <a:pt x="967" y="43"/>
                    </a:lnTo>
                    <a:lnTo>
                      <a:pt x="975" y="43"/>
                    </a:lnTo>
                    <a:lnTo>
                      <a:pt x="975" y="52"/>
                    </a:lnTo>
                    <a:lnTo>
                      <a:pt x="979" y="62"/>
                    </a:lnTo>
                    <a:lnTo>
                      <a:pt x="979" y="71"/>
                    </a:lnTo>
                    <a:lnTo>
                      <a:pt x="984" y="81"/>
                    </a:lnTo>
                    <a:lnTo>
                      <a:pt x="984" y="90"/>
                    </a:lnTo>
                    <a:lnTo>
                      <a:pt x="988" y="100"/>
                    </a:lnTo>
                    <a:lnTo>
                      <a:pt x="988" y="109"/>
                    </a:lnTo>
                    <a:lnTo>
                      <a:pt x="988" y="119"/>
                    </a:lnTo>
                    <a:lnTo>
                      <a:pt x="988" y="128"/>
                    </a:lnTo>
                    <a:lnTo>
                      <a:pt x="988" y="137"/>
                    </a:lnTo>
                    <a:lnTo>
                      <a:pt x="988" y="161"/>
                    </a:lnTo>
                    <a:lnTo>
                      <a:pt x="988" y="171"/>
                    </a:lnTo>
                    <a:lnTo>
                      <a:pt x="988" y="185"/>
                    </a:lnTo>
                    <a:lnTo>
                      <a:pt x="988" y="194"/>
                    </a:lnTo>
                    <a:lnTo>
                      <a:pt x="988" y="208"/>
                    </a:lnTo>
                    <a:lnTo>
                      <a:pt x="984" y="232"/>
                    </a:lnTo>
                    <a:lnTo>
                      <a:pt x="984" y="246"/>
                    </a:lnTo>
                    <a:lnTo>
                      <a:pt x="979" y="256"/>
                    </a:lnTo>
                    <a:lnTo>
                      <a:pt x="979" y="270"/>
                    </a:lnTo>
                    <a:lnTo>
                      <a:pt x="975" y="284"/>
                    </a:lnTo>
                    <a:lnTo>
                      <a:pt x="971" y="308"/>
                    </a:lnTo>
                    <a:lnTo>
                      <a:pt x="967" y="322"/>
                    </a:lnTo>
                    <a:lnTo>
                      <a:pt x="962" y="336"/>
                    </a:lnTo>
                    <a:lnTo>
                      <a:pt x="958" y="364"/>
                    </a:lnTo>
                    <a:lnTo>
                      <a:pt x="949" y="393"/>
                    </a:lnTo>
                    <a:lnTo>
                      <a:pt x="941" y="421"/>
                    </a:lnTo>
                    <a:lnTo>
                      <a:pt x="932" y="454"/>
                    </a:lnTo>
                    <a:lnTo>
                      <a:pt x="924" y="483"/>
                    </a:lnTo>
                    <a:lnTo>
                      <a:pt x="911" y="516"/>
                    </a:lnTo>
                    <a:lnTo>
                      <a:pt x="902" y="544"/>
                    </a:lnTo>
                    <a:lnTo>
                      <a:pt x="890" y="577"/>
                    </a:lnTo>
                    <a:lnTo>
                      <a:pt x="877" y="610"/>
                    </a:lnTo>
                    <a:lnTo>
                      <a:pt x="864" y="639"/>
                    </a:lnTo>
                    <a:lnTo>
                      <a:pt x="851" y="672"/>
                    </a:lnTo>
                    <a:lnTo>
                      <a:pt x="838" y="705"/>
                    </a:lnTo>
                    <a:lnTo>
                      <a:pt x="825" y="738"/>
                    </a:lnTo>
                    <a:lnTo>
                      <a:pt x="813" y="771"/>
                    </a:lnTo>
                    <a:lnTo>
                      <a:pt x="795" y="804"/>
                    </a:lnTo>
                    <a:lnTo>
                      <a:pt x="783" y="837"/>
                    </a:lnTo>
                    <a:lnTo>
                      <a:pt x="766" y="875"/>
                    </a:lnTo>
                    <a:lnTo>
                      <a:pt x="753" y="908"/>
                    </a:lnTo>
                    <a:lnTo>
                      <a:pt x="736" y="94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346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967" cy="1537"/>
              </a:xfrm>
              <a:custGeom>
                <a:avLst/>
                <a:gdLst>
                  <a:gd name="T0" fmla="*/ 663 w 967"/>
                  <a:gd name="T1" fmla="*/ 998 h 1537"/>
                  <a:gd name="T2" fmla="*/ 577 w 967"/>
                  <a:gd name="T3" fmla="*/ 1163 h 1537"/>
                  <a:gd name="T4" fmla="*/ 475 w 967"/>
                  <a:gd name="T5" fmla="*/ 1362 h 1537"/>
                  <a:gd name="T6" fmla="*/ 436 w 967"/>
                  <a:gd name="T7" fmla="*/ 1447 h 1537"/>
                  <a:gd name="T8" fmla="*/ 410 w 967"/>
                  <a:gd name="T9" fmla="*/ 1499 h 1537"/>
                  <a:gd name="T10" fmla="*/ 389 w 967"/>
                  <a:gd name="T11" fmla="*/ 1537 h 1537"/>
                  <a:gd name="T12" fmla="*/ 346 w 967"/>
                  <a:gd name="T13" fmla="*/ 1532 h 1537"/>
                  <a:gd name="T14" fmla="*/ 304 w 967"/>
                  <a:gd name="T15" fmla="*/ 1523 h 1537"/>
                  <a:gd name="T16" fmla="*/ 261 w 967"/>
                  <a:gd name="T17" fmla="*/ 1508 h 1537"/>
                  <a:gd name="T18" fmla="*/ 218 w 967"/>
                  <a:gd name="T19" fmla="*/ 1485 h 1537"/>
                  <a:gd name="T20" fmla="*/ 184 w 967"/>
                  <a:gd name="T21" fmla="*/ 1461 h 1537"/>
                  <a:gd name="T22" fmla="*/ 158 w 967"/>
                  <a:gd name="T23" fmla="*/ 1437 h 1537"/>
                  <a:gd name="T24" fmla="*/ 120 w 967"/>
                  <a:gd name="T25" fmla="*/ 1400 h 1537"/>
                  <a:gd name="T26" fmla="*/ 90 w 967"/>
                  <a:gd name="T27" fmla="*/ 1362 h 1537"/>
                  <a:gd name="T28" fmla="*/ 64 w 967"/>
                  <a:gd name="T29" fmla="*/ 1319 h 1537"/>
                  <a:gd name="T30" fmla="*/ 47 w 967"/>
                  <a:gd name="T31" fmla="*/ 1277 h 1537"/>
                  <a:gd name="T32" fmla="*/ 30 w 967"/>
                  <a:gd name="T33" fmla="*/ 1229 h 1537"/>
                  <a:gd name="T34" fmla="*/ 17 w 967"/>
                  <a:gd name="T35" fmla="*/ 1177 h 1537"/>
                  <a:gd name="T36" fmla="*/ 4 w 967"/>
                  <a:gd name="T37" fmla="*/ 1125 h 1537"/>
                  <a:gd name="T38" fmla="*/ 0 w 967"/>
                  <a:gd name="T39" fmla="*/ 1069 h 1537"/>
                  <a:gd name="T40" fmla="*/ 0 w 967"/>
                  <a:gd name="T41" fmla="*/ 1012 h 1537"/>
                  <a:gd name="T42" fmla="*/ 4 w 967"/>
                  <a:gd name="T43" fmla="*/ 951 h 1537"/>
                  <a:gd name="T44" fmla="*/ 13 w 967"/>
                  <a:gd name="T45" fmla="*/ 875 h 1537"/>
                  <a:gd name="T46" fmla="*/ 25 w 967"/>
                  <a:gd name="T47" fmla="*/ 799 h 1537"/>
                  <a:gd name="T48" fmla="*/ 47 w 967"/>
                  <a:gd name="T49" fmla="*/ 719 h 1537"/>
                  <a:gd name="T50" fmla="*/ 68 w 967"/>
                  <a:gd name="T51" fmla="*/ 657 h 1537"/>
                  <a:gd name="T52" fmla="*/ 94 w 967"/>
                  <a:gd name="T53" fmla="*/ 596 h 1537"/>
                  <a:gd name="T54" fmla="*/ 128 w 967"/>
                  <a:gd name="T55" fmla="*/ 516 h 1537"/>
                  <a:gd name="T56" fmla="*/ 162 w 967"/>
                  <a:gd name="T57" fmla="*/ 459 h 1537"/>
                  <a:gd name="T58" fmla="*/ 197 w 967"/>
                  <a:gd name="T59" fmla="*/ 402 h 1537"/>
                  <a:gd name="T60" fmla="*/ 222 w 967"/>
                  <a:gd name="T61" fmla="*/ 364 h 1537"/>
                  <a:gd name="T62" fmla="*/ 261 w 967"/>
                  <a:gd name="T63" fmla="*/ 312 h 1537"/>
                  <a:gd name="T64" fmla="*/ 316 w 967"/>
                  <a:gd name="T65" fmla="*/ 246 h 1537"/>
                  <a:gd name="T66" fmla="*/ 363 w 967"/>
                  <a:gd name="T67" fmla="*/ 199 h 1537"/>
                  <a:gd name="T68" fmla="*/ 415 w 967"/>
                  <a:gd name="T69" fmla="*/ 156 h 1537"/>
                  <a:gd name="T70" fmla="*/ 466 w 967"/>
                  <a:gd name="T71" fmla="*/ 119 h 1537"/>
                  <a:gd name="T72" fmla="*/ 517 w 967"/>
                  <a:gd name="T73" fmla="*/ 85 h 1537"/>
                  <a:gd name="T74" fmla="*/ 569 w 967"/>
                  <a:gd name="T75" fmla="*/ 57 h 1537"/>
                  <a:gd name="T76" fmla="*/ 607 w 967"/>
                  <a:gd name="T77" fmla="*/ 38 h 1537"/>
                  <a:gd name="T78" fmla="*/ 659 w 967"/>
                  <a:gd name="T79" fmla="*/ 19 h 1537"/>
                  <a:gd name="T80" fmla="*/ 710 w 967"/>
                  <a:gd name="T81" fmla="*/ 10 h 1537"/>
                  <a:gd name="T82" fmla="*/ 753 w 967"/>
                  <a:gd name="T83" fmla="*/ 5 h 1537"/>
                  <a:gd name="T84" fmla="*/ 791 w 967"/>
                  <a:gd name="T85" fmla="*/ 0 h 1537"/>
                  <a:gd name="T86" fmla="*/ 838 w 967"/>
                  <a:gd name="T87" fmla="*/ 5 h 1537"/>
                  <a:gd name="T88" fmla="*/ 877 w 967"/>
                  <a:gd name="T89" fmla="*/ 10 h 1537"/>
                  <a:gd name="T90" fmla="*/ 920 w 967"/>
                  <a:gd name="T91" fmla="*/ 24 h 1537"/>
                  <a:gd name="T92" fmla="*/ 962 w 967"/>
                  <a:gd name="T93" fmla="*/ 48 h 1537"/>
                  <a:gd name="T94" fmla="*/ 967 w 967"/>
                  <a:gd name="T95" fmla="*/ 81 h 1537"/>
                  <a:gd name="T96" fmla="*/ 967 w 967"/>
                  <a:gd name="T97" fmla="*/ 123 h 1537"/>
                  <a:gd name="T98" fmla="*/ 967 w 967"/>
                  <a:gd name="T99" fmla="*/ 175 h 1537"/>
                  <a:gd name="T100" fmla="*/ 958 w 967"/>
                  <a:gd name="T101" fmla="*/ 223 h 1537"/>
                  <a:gd name="T102" fmla="*/ 937 w 967"/>
                  <a:gd name="T103" fmla="*/ 312 h 1537"/>
                  <a:gd name="T104" fmla="*/ 920 w 967"/>
                  <a:gd name="T105" fmla="*/ 383 h 1537"/>
                  <a:gd name="T106" fmla="*/ 890 w 967"/>
                  <a:gd name="T107" fmla="*/ 468 h 1537"/>
                  <a:gd name="T108" fmla="*/ 843 w 967"/>
                  <a:gd name="T109" fmla="*/ 596 h 1537"/>
                  <a:gd name="T110" fmla="*/ 791 w 967"/>
                  <a:gd name="T111" fmla="*/ 724 h 15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7"/>
                  <a:gd name="T169" fmla="*/ 0 h 1537"/>
                  <a:gd name="T170" fmla="*/ 967 w 967"/>
                  <a:gd name="T171" fmla="*/ 1537 h 15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7" h="1537">
                    <a:moveTo>
                      <a:pt x="701" y="922"/>
                    </a:moveTo>
                    <a:lnTo>
                      <a:pt x="701" y="922"/>
                    </a:lnTo>
                    <a:lnTo>
                      <a:pt x="676" y="974"/>
                    </a:lnTo>
                    <a:lnTo>
                      <a:pt x="663" y="998"/>
                    </a:lnTo>
                    <a:lnTo>
                      <a:pt x="650" y="1026"/>
                    </a:lnTo>
                    <a:lnTo>
                      <a:pt x="629" y="1073"/>
                    </a:lnTo>
                    <a:lnTo>
                      <a:pt x="603" y="1121"/>
                    </a:lnTo>
                    <a:lnTo>
                      <a:pt x="577" y="1163"/>
                    </a:lnTo>
                    <a:lnTo>
                      <a:pt x="556" y="1206"/>
                    </a:lnTo>
                    <a:lnTo>
                      <a:pt x="513" y="1291"/>
                    </a:lnTo>
                    <a:lnTo>
                      <a:pt x="492" y="1329"/>
                    </a:lnTo>
                    <a:lnTo>
                      <a:pt x="475" y="1362"/>
                    </a:lnTo>
                    <a:lnTo>
                      <a:pt x="458" y="1400"/>
                    </a:lnTo>
                    <a:lnTo>
                      <a:pt x="449" y="1414"/>
                    </a:lnTo>
                    <a:lnTo>
                      <a:pt x="440" y="1428"/>
                    </a:lnTo>
                    <a:lnTo>
                      <a:pt x="436" y="1447"/>
                    </a:lnTo>
                    <a:lnTo>
                      <a:pt x="428" y="1461"/>
                    </a:lnTo>
                    <a:lnTo>
                      <a:pt x="423" y="1475"/>
                    </a:lnTo>
                    <a:lnTo>
                      <a:pt x="415" y="1489"/>
                    </a:lnTo>
                    <a:lnTo>
                      <a:pt x="410" y="1499"/>
                    </a:lnTo>
                    <a:lnTo>
                      <a:pt x="406" y="1513"/>
                    </a:lnTo>
                    <a:lnTo>
                      <a:pt x="406" y="1523"/>
                    </a:lnTo>
                    <a:lnTo>
                      <a:pt x="402" y="1537"/>
                    </a:lnTo>
                    <a:lnTo>
                      <a:pt x="389" y="1537"/>
                    </a:lnTo>
                    <a:lnTo>
                      <a:pt x="381" y="1537"/>
                    </a:lnTo>
                    <a:lnTo>
                      <a:pt x="368" y="1532"/>
                    </a:lnTo>
                    <a:lnTo>
                      <a:pt x="355" y="1532"/>
                    </a:lnTo>
                    <a:lnTo>
                      <a:pt x="346" y="1532"/>
                    </a:lnTo>
                    <a:lnTo>
                      <a:pt x="333" y="1527"/>
                    </a:lnTo>
                    <a:lnTo>
                      <a:pt x="325" y="1527"/>
                    </a:lnTo>
                    <a:lnTo>
                      <a:pt x="312" y="1523"/>
                    </a:lnTo>
                    <a:lnTo>
                      <a:pt x="304" y="1523"/>
                    </a:lnTo>
                    <a:lnTo>
                      <a:pt x="291" y="1518"/>
                    </a:lnTo>
                    <a:lnTo>
                      <a:pt x="282" y="1513"/>
                    </a:lnTo>
                    <a:lnTo>
                      <a:pt x="269" y="1513"/>
                    </a:lnTo>
                    <a:lnTo>
                      <a:pt x="261" y="1508"/>
                    </a:lnTo>
                    <a:lnTo>
                      <a:pt x="252" y="1504"/>
                    </a:lnTo>
                    <a:lnTo>
                      <a:pt x="239" y="1499"/>
                    </a:lnTo>
                    <a:lnTo>
                      <a:pt x="231" y="1494"/>
                    </a:lnTo>
                    <a:lnTo>
                      <a:pt x="218" y="1485"/>
                    </a:lnTo>
                    <a:lnTo>
                      <a:pt x="209" y="1480"/>
                    </a:lnTo>
                    <a:lnTo>
                      <a:pt x="201" y="1475"/>
                    </a:lnTo>
                    <a:lnTo>
                      <a:pt x="188" y="1466"/>
                    </a:lnTo>
                    <a:lnTo>
                      <a:pt x="184" y="1461"/>
                    </a:lnTo>
                    <a:lnTo>
                      <a:pt x="175" y="1456"/>
                    </a:lnTo>
                    <a:lnTo>
                      <a:pt x="171" y="1452"/>
                    </a:lnTo>
                    <a:lnTo>
                      <a:pt x="162" y="1447"/>
                    </a:lnTo>
                    <a:lnTo>
                      <a:pt x="158" y="1437"/>
                    </a:lnTo>
                    <a:lnTo>
                      <a:pt x="150" y="1433"/>
                    </a:lnTo>
                    <a:lnTo>
                      <a:pt x="137" y="1423"/>
                    </a:lnTo>
                    <a:lnTo>
                      <a:pt x="128" y="1409"/>
                    </a:lnTo>
                    <a:lnTo>
                      <a:pt x="120" y="1400"/>
                    </a:lnTo>
                    <a:lnTo>
                      <a:pt x="111" y="1390"/>
                    </a:lnTo>
                    <a:lnTo>
                      <a:pt x="102" y="1381"/>
                    </a:lnTo>
                    <a:lnTo>
                      <a:pt x="98" y="1371"/>
                    </a:lnTo>
                    <a:lnTo>
                      <a:pt x="90" y="1362"/>
                    </a:lnTo>
                    <a:lnTo>
                      <a:pt x="85" y="1352"/>
                    </a:lnTo>
                    <a:lnTo>
                      <a:pt x="77" y="1343"/>
                    </a:lnTo>
                    <a:lnTo>
                      <a:pt x="73" y="1333"/>
                    </a:lnTo>
                    <a:lnTo>
                      <a:pt x="64" y="1319"/>
                    </a:lnTo>
                    <a:lnTo>
                      <a:pt x="60" y="1310"/>
                    </a:lnTo>
                    <a:lnTo>
                      <a:pt x="55" y="1300"/>
                    </a:lnTo>
                    <a:lnTo>
                      <a:pt x="51" y="1286"/>
                    </a:lnTo>
                    <a:lnTo>
                      <a:pt x="47" y="1277"/>
                    </a:lnTo>
                    <a:lnTo>
                      <a:pt x="38" y="1263"/>
                    </a:lnTo>
                    <a:lnTo>
                      <a:pt x="34" y="1253"/>
                    </a:lnTo>
                    <a:lnTo>
                      <a:pt x="34" y="1239"/>
                    </a:lnTo>
                    <a:lnTo>
                      <a:pt x="30" y="1229"/>
                    </a:lnTo>
                    <a:lnTo>
                      <a:pt x="25" y="1215"/>
                    </a:lnTo>
                    <a:lnTo>
                      <a:pt x="21" y="1201"/>
                    </a:lnTo>
                    <a:lnTo>
                      <a:pt x="17" y="1192"/>
                    </a:lnTo>
                    <a:lnTo>
                      <a:pt x="17" y="1177"/>
                    </a:lnTo>
                    <a:lnTo>
                      <a:pt x="13" y="1163"/>
                    </a:lnTo>
                    <a:lnTo>
                      <a:pt x="8" y="1149"/>
                    </a:lnTo>
                    <a:lnTo>
                      <a:pt x="8" y="1135"/>
                    </a:lnTo>
                    <a:lnTo>
                      <a:pt x="4" y="1125"/>
                    </a:lnTo>
                    <a:lnTo>
                      <a:pt x="4" y="1111"/>
                    </a:lnTo>
                    <a:lnTo>
                      <a:pt x="4" y="1097"/>
                    </a:lnTo>
                    <a:lnTo>
                      <a:pt x="0" y="1083"/>
                    </a:lnTo>
                    <a:lnTo>
                      <a:pt x="0" y="1069"/>
                    </a:lnTo>
                    <a:lnTo>
                      <a:pt x="0" y="1055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12"/>
                    </a:lnTo>
                    <a:lnTo>
                      <a:pt x="0" y="998"/>
                    </a:lnTo>
                    <a:lnTo>
                      <a:pt x="0" y="979"/>
                    </a:lnTo>
                    <a:lnTo>
                      <a:pt x="0" y="965"/>
                    </a:lnTo>
                    <a:lnTo>
                      <a:pt x="4" y="951"/>
                    </a:lnTo>
                    <a:lnTo>
                      <a:pt x="4" y="936"/>
                    </a:lnTo>
                    <a:lnTo>
                      <a:pt x="8" y="908"/>
                    </a:lnTo>
                    <a:lnTo>
                      <a:pt x="8" y="889"/>
                    </a:lnTo>
                    <a:lnTo>
                      <a:pt x="13" y="875"/>
                    </a:lnTo>
                    <a:lnTo>
                      <a:pt x="17" y="847"/>
                    </a:lnTo>
                    <a:lnTo>
                      <a:pt x="17" y="828"/>
                    </a:lnTo>
                    <a:lnTo>
                      <a:pt x="21" y="813"/>
                    </a:lnTo>
                    <a:lnTo>
                      <a:pt x="25" y="799"/>
                    </a:lnTo>
                    <a:lnTo>
                      <a:pt x="30" y="780"/>
                    </a:lnTo>
                    <a:lnTo>
                      <a:pt x="38" y="752"/>
                    </a:lnTo>
                    <a:lnTo>
                      <a:pt x="43" y="738"/>
                    </a:lnTo>
                    <a:lnTo>
                      <a:pt x="47" y="719"/>
                    </a:lnTo>
                    <a:lnTo>
                      <a:pt x="51" y="705"/>
                    </a:lnTo>
                    <a:lnTo>
                      <a:pt x="55" y="691"/>
                    </a:lnTo>
                    <a:lnTo>
                      <a:pt x="60" y="672"/>
                    </a:lnTo>
                    <a:lnTo>
                      <a:pt x="68" y="657"/>
                    </a:lnTo>
                    <a:lnTo>
                      <a:pt x="73" y="643"/>
                    </a:lnTo>
                    <a:lnTo>
                      <a:pt x="81" y="624"/>
                    </a:lnTo>
                    <a:lnTo>
                      <a:pt x="85" y="610"/>
                    </a:lnTo>
                    <a:lnTo>
                      <a:pt x="94" y="596"/>
                    </a:lnTo>
                    <a:lnTo>
                      <a:pt x="98" y="577"/>
                    </a:lnTo>
                    <a:lnTo>
                      <a:pt x="107" y="563"/>
                    </a:lnTo>
                    <a:lnTo>
                      <a:pt x="120" y="535"/>
                    </a:lnTo>
                    <a:lnTo>
                      <a:pt x="128" y="516"/>
                    </a:lnTo>
                    <a:lnTo>
                      <a:pt x="137" y="501"/>
                    </a:lnTo>
                    <a:lnTo>
                      <a:pt x="145" y="487"/>
                    </a:lnTo>
                    <a:lnTo>
                      <a:pt x="154" y="473"/>
                    </a:lnTo>
                    <a:lnTo>
                      <a:pt x="162" y="459"/>
                    </a:lnTo>
                    <a:lnTo>
                      <a:pt x="171" y="445"/>
                    </a:lnTo>
                    <a:lnTo>
                      <a:pt x="179" y="431"/>
                    </a:lnTo>
                    <a:lnTo>
                      <a:pt x="188" y="416"/>
                    </a:lnTo>
                    <a:lnTo>
                      <a:pt x="197" y="402"/>
                    </a:lnTo>
                    <a:lnTo>
                      <a:pt x="205" y="388"/>
                    </a:lnTo>
                    <a:lnTo>
                      <a:pt x="214" y="374"/>
                    </a:lnTo>
                    <a:lnTo>
                      <a:pt x="218" y="369"/>
                    </a:lnTo>
                    <a:lnTo>
                      <a:pt x="222" y="364"/>
                    </a:lnTo>
                    <a:lnTo>
                      <a:pt x="231" y="350"/>
                    </a:lnTo>
                    <a:lnTo>
                      <a:pt x="244" y="336"/>
                    </a:lnTo>
                    <a:lnTo>
                      <a:pt x="252" y="322"/>
                    </a:lnTo>
                    <a:lnTo>
                      <a:pt x="261" y="312"/>
                    </a:lnTo>
                    <a:lnTo>
                      <a:pt x="282" y="289"/>
                    </a:lnTo>
                    <a:lnTo>
                      <a:pt x="299" y="270"/>
                    </a:lnTo>
                    <a:lnTo>
                      <a:pt x="308" y="256"/>
                    </a:lnTo>
                    <a:lnTo>
                      <a:pt x="316" y="246"/>
                    </a:lnTo>
                    <a:lnTo>
                      <a:pt x="325" y="237"/>
                    </a:lnTo>
                    <a:lnTo>
                      <a:pt x="338" y="227"/>
                    </a:lnTo>
                    <a:lnTo>
                      <a:pt x="355" y="208"/>
                    </a:lnTo>
                    <a:lnTo>
                      <a:pt x="363" y="199"/>
                    </a:lnTo>
                    <a:lnTo>
                      <a:pt x="376" y="189"/>
                    </a:lnTo>
                    <a:lnTo>
                      <a:pt x="393" y="175"/>
                    </a:lnTo>
                    <a:lnTo>
                      <a:pt x="406" y="166"/>
                    </a:lnTo>
                    <a:lnTo>
                      <a:pt x="415" y="156"/>
                    </a:lnTo>
                    <a:lnTo>
                      <a:pt x="436" y="142"/>
                    </a:lnTo>
                    <a:lnTo>
                      <a:pt x="445" y="133"/>
                    </a:lnTo>
                    <a:lnTo>
                      <a:pt x="453" y="128"/>
                    </a:lnTo>
                    <a:lnTo>
                      <a:pt x="466" y="119"/>
                    </a:lnTo>
                    <a:lnTo>
                      <a:pt x="475" y="114"/>
                    </a:lnTo>
                    <a:lnTo>
                      <a:pt x="496" y="100"/>
                    </a:lnTo>
                    <a:lnTo>
                      <a:pt x="505" y="90"/>
                    </a:lnTo>
                    <a:lnTo>
                      <a:pt x="517" y="85"/>
                    </a:lnTo>
                    <a:lnTo>
                      <a:pt x="535" y="76"/>
                    </a:lnTo>
                    <a:lnTo>
                      <a:pt x="547" y="67"/>
                    </a:lnTo>
                    <a:lnTo>
                      <a:pt x="556" y="62"/>
                    </a:lnTo>
                    <a:lnTo>
                      <a:pt x="569" y="57"/>
                    </a:lnTo>
                    <a:lnTo>
                      <a:pt x="577" y="52"/>
                    </a:lnTo>
                    <a:lnTo>
                      <a:pt x="590" y="48"/>
                    </a:lnTo>
                    <a:lnTo>
                      <a:pt x="599" y="43"/>
                    </a:lnTo>
                    <a:lnTo>
                      <a:pt x="607" y="38"/>
                    </a:lnTo>
                    <a:lnTo>
                      <a:pt x="620" y="33"/>
                    </a:lnTo>
                    <a:lnTo>
                      <a:pt x="641" y="29"/>
                    </a:lnTo>
                    <a:lnTo>
                      <a:pt x="650" y="24"/>
                    </a:lnTo>
                    <a:lnTo>
                      <a:pt x="659" y="19"/>
                    </a:lnTo>
                    <a:lnTo>
                      <a:pt x="680" y="15"/>
                    </a:lnTo>
                    <a:lnTo>
                      <a:pt x="693" y="15"/>
                    </a:lnTo>
                    <a:lnTo>
                      <a:pt x="701" y="10"/>
                    </a:lnTo>
                    <a:lnTo>
                      <a:pt x="710" y="10"/>
                    </a:lnTo>
                    <a:lnTo>
                      <a:pt x="723" y="5"/>
                    </a:lnTo>
                    <a:lnTo>
                      <a:pt x="731" y="5"/>
                    </a:lnTo>
                    <a:lnTo>
                      <a:pt x="740" y="5"/>
                    </a:lnTo>
                    <a:lnTo>
                      <a:pt x="753" y="5"/>
                    </a:lnTo>
                    <a:lnTo>
                      <a:pt x="761" y="0"/>
                    </a:lnTo>
                    <a:lnTo>
                      <a:pt x="770" y="0"/>
                    </a:lnTo>
                    <a:lnTo>
                      <a:pt x="783" y="0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21" y="0"/>
                    </a:lnTo>
                    <a:lnTo>
                      <a:pt x="830" y="0"/>
                    </a:lnTo>
                    <a:lnTo>
                      <a:pt x="838" y="5"/>
                    </a:lnTo>
                    <a:lnTo>
                      <a:pt x="847" y="5"/>
                    </a:lnTo>
                    <a:lnTo>
                      <a:pt x="860" y="5"/>
                    </a:lnTo>
                    <a:lnTo>
                      <a:pt x="868" y="10"/>
                    </a:lnTo>
                    <a:lnTo>
                      <a:pt x="877" y="10"/>
                    </a:lnTo>
                    <a:lnTo>
                      <a:pt x="885" y="10"/>
                    </a:lnTo>
                    <a:lnTo>
                      <a:pt x="894" y="15"/>
                    </a:lnTo>
                    <a:lnTo>
                      <a:pt x="911" y="19"/>
                    </a:lnTo>
                    <a:lnTo>
                      <a:pt x="920" y="24"/>
                    </a:lnTo>
                    <a:lnTo>
                      <a:pt x="928" y="24"/>
                    </a:lnTo>
                    <a:lnTo>
                      <a:pt x="945" y="33"/>
                    </a:lnTo>
                    <a:lnTo>
                      <a:pt x="958" y="38"/>
                    </a:lnTo>
                    <a:lnTo>
                      <a:pt x="962" y="48"/>
                    </a:lnTo>
                    <a:lnTo>
                      <a:pt x="962" y="57"/>
                    </a:lnTo>
                    <a:lnTo>
                      <a:pt x="967" y="62"/>
                    </a:lnTo>
                    <a:lnTo>
                      <a:pt x="967" y="71"/>
                    </a:lnTo>
                    <a:lnTo>
                      <a:pt x="967" y="81"/>
                    </a:lnTo>
                    <a:lnTo>
                      <a:pt x="967" y="90"/>
                    </a:lnTo>
                    <a:lnTo>
                      <a:pt x="967" y="100"/>
                    </a:lnTo>
                    <a:lnTo>
                      <a:pt x="967" y="109"/>
                    </a:lnTo>
                    <a:lnTo>
                      <a:pt x="967" y="123"/>
                    </a:lnTo>
                    <a:lnTo>
                      <a:pt x="967" y="133"/>
                    </a:lnTo>
                    <a:lnTo>
                      <a:pt x="967" y="152"/>
                    </a:lnTo>
                    <a:lnTo>
                      <a:pt x="967" y="166"/>
                    </a:lnTo>
                    <a:lnTo>
                      <a:pt x="967" y="175"/>
                    </a:lnTo>
                    <a:lnTo>
                      <a:pt x="962" y="185"/>
                    </a:lnTo>
                    <a:lnTo>
                      <a:pt x="962" y="199"/>
                    </a:lnTo>
                    <a:lnTo>
                      <a:pt x="958" y="208"/>
                    </a:lnTo>
                    <a:lnTo>
                      <a:pt x="958" y="223"/>
                    </a:lnTo>
                    <a:lnTo>
                      <a:pt x="954" y="246"/>
                    </a:lnTo>
                    <a:lnTo>
                      <a:pt x="945" y="275"/>
                    </a:lnTo>
                    <a:lnTo>
                      <a:pt x="941" y="298"/>
                    </a:lnTo>
                    <a:lnTo>
                      <a:pt x="937" y="312"/>
                    </a:lnTo>
                    <a:lnTo>
                      <a:pt x="932" y="327"/>
                    </a:lnTo>
                    <a:lnTo>
                      <a:pt x="928" y="341"/>
                    </a:lnTo>
                    <a:lnTo>
                      <a:pt x="928" y="355"/>
                    </a:lnTo>
                    <a:lnTo>
                      <a:pt x="920" y="383"/>
                    </a:lnTo>
                    <a:lnTo>
                      <a:pt x="907" y="412"/>
                    </a:lnTo>
                    <a:lnTo>
                      <a:pt x="902" y="426"/>
                    </a:lnTo>
                    <a:lnTo>
                      <a:pt x="898" y="440"/>
                    </a:lnTo>
                    <a:lnTo>
                      <a:pt x="890" y="468"/>
                    </a:lnTo>
                    <a:lnTo>
                      <a:pt x="877" y="501"/>
                    </a:lnTo>
                    <a:lnTo>
                      <a:pt x="868" y="530"/>
                    </a:lnTo>
                    <a:lnTo>
                      <a:pt x="855" y="563"/>
                    </a:lnTo>
                    <a:lnTo>
                      <a:pt x="843" y="596"/>
                    </a:lnTo>
                    <a:lnTo>
                      <a:pt x="830" y="624"/>
                    </a:lnTo>
                    <a:lnTo>
                      <a:pt x="817" y="657"/>
                    </a:lnTo>
                    <a:lnTo>
                      <a:pt x="804" y="691"/>
                    </a:lnTo>
                    <a:lnTo>
                      <a:pt x="791" y="724"/>
                    </a:lnTo>
                    <a:lnTo>
                      <a:pt x="761" y="790"/>
                    </a:lnTo>
                    <a:lnTo>
                      <a:pt x="731" y="856"/>
                    </a:lnTo>
                    <a:lnTo>
                      <a:pt x="701" y="922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347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949" cy="1537"/>
              </a:xfrm>
              <a:custGeom>
                <a:avLst/>
                <a:gdLst>
                  <a:gd name="T0" fmla="*/ 620 w 949"/>
                  <a:gd name="T1" fmla="*/ 1007 h 1537"/>
                  <a:gd name="T2" fmla="*/ 509 w 949"/>
                  <a:gd name="T3" fmla="*/ 1234 h 1537"/>
                  <a:gd name="T4" fmla="*/ 466 w 949"/>
                  <a:gd name="T5" fmla="*/ 1333 h 1537"/>
                  <a:gd name="T6" fmla="*/ 436 w 949"/>
                  <a:gd name="T7" fmla="*/ 1404 h 1537"/>
                  <a:gd name="T8" fmla="*/ 419 w 949"/>
                  <a:gd name="T9" fmla="*/ 1466 h 1537"/>
                  <a:gd name="T10" fmla="*/ 410 w 949"/>
                  <a:gd name="T11" fmla="*/ 1508 h 1537"/>
                  <a:gd name="T12" fmla="*/ 393 w 949"/>
                  <a:gd name="T13" fmla="*/ 1537 h 1537"/>
                  <a:gd name="T14" fmla="*/ 351 w 949"/>
                  <a:gd name="T15" fmla="*/ 1532 h 1537"/>
                  <a:gd name="T16" fmla="*/ 308 w 949"/>
                  <a:gd name="T17" fmla="*/ 1523 h 1537"/>
                  <a:gd name="T18" fmla="*/ 274 w 949"/>
                  <a:gd name="T19" fmla="*/ 1513 h 1537"/>
                  <a:gd name="T20" fmla="*/ 235 w 949"/>
                  <a:gd name="T21" fmla="*/ 1494 h 1537"/>
                  <a:gd name="T22" fmla="*/ 192 w 949"/>
                  <a:gd name="T23" fmla="*/ 1471 h 1537"/>
                  <a:gd name="T24" fmla="*/ 162 w 949"/>
                  <a:gd name="T25" fmla="*/ 1442 h 1537"/>
                  <a:gd name="T26" fmla="*/ 124 w 949"/>
                  <a:gd name="T27" fmla="*/ 1404 h 1537"/>
                  <a:gd name="T28" fmla="*/ 94 w 949"/>
                  <a:gd name="T29" fmla="*/ 1367 h 1537"/>
                  <a:gd name="T30" fmla="*/ 68 w 949"/>
                  <a:gd name="T31" fmla="*/ 1329 h 1537"/>
                  <a:gd name="T32" fmla="*/ 47 w 949"/>
                  <a:gd name="T33" fmla="*/ 1281 h 1537"/>
                  <a:gd name="T34" fmla="*/ 30 w 949"/>
                  <a:gd name="T35" fmla="*/ 1234 h 1537"/>
                  <a:gd name="T36" fmla="*/ 17 w 949"/>
                  <a:gd name="T37" fmla="*/ 1187 h 1537"/>
                  <a:gd name="T38" fmla="*/ 8 w 949"/>
                  <a:gd name="T39" fmla="*/ 1130 h 1537"/>
                  <a:gd name="T40" fmla="*/ 0 w 949"/>
                  <a:gd name="T41" fmla="*/ 1078 h 1537"/>
                  <a:gd name="T42" fmla="*/ 0 w 949"/>
                  <a:gd name="T43" fmla="*/ 1007 h 1537"/>
                  <a:gd name="T44" fmla="*/ 4 w 949"/>
                  <a:gd name="T45" fmla="*/ 946 h 1537"/>
                  <a:gd name="T46" fmla="*/ 8 w 949"/>
                  <a:gd name="T47" fmla="*/ 884 h 1537"/>
                  <a:gd name="T48" fmla="*/ 25 w 949"/>
                  <a:gd name="T49" fmla="*/ 795 h 1537"/>
                  <a:gd name="T50" fmla="*/ 43 w 949"/>
                  <a:gd name="T51" fmla="*/ 728 h 1537"/>
                  <a:gd name="T52" fmla="*/ 77 w 949"/>
                  <a:gd name="T53" fmla="*/ 639 h 1537"/>
                  <a:gd name="T54" fmla="*/ 102 w 949"/>
                  <a:gd name="T55" fmla="*/ 572 h 1537"/>
                  <a:gd name="T56" fmla="*/ 132 w 949"/>
                  <a:gd name="T57" fmla="*/ 516 h 1537"/>
                  <a:gd name="T58" fmla="*/ 162 w 949"/>
                  <a:gd name="T59" fmla="*/ 454 h 1537"/>
                  <a:gd name="T60" fmla="*/ 197 w 949"/>
                  <a:gd name="T61" fmla="*/ 402 h 1537"/>
                  <a:gd name="T62" fmla="*/ 235 w 949"/>
                  <a:gd name="T63" fmla="*/ 345 h 1537"/>
                  <a:gd name="T64" fmla="*/ 274 w 949"/>
                  <a:gd name="T65" fmla="*/ 298 h 1537"/>
                  <a:gd name="T66" fmla="*/ 346 w 949"/>
                  <a:gd name="T67" fmla="*/ 218 h 1537"/>
                  <a:gd name="T68" fmla="*/ 402 w 949"/>
                  <a:gd name="T69" fmla="*/ 166 h 1537"/>
                  <a:gd name="T70" fmla="*/ 453 w 949"/>
                  <a:gd name="T71" fmla="*/ 128 h 1537"/>
                  <a:gd name="T72" fmla="*/ 526 w 949"/>
                  <a:gd name="T73" fmla="*/ 81 h 1537"/>
                  <a:gd name="T74" fmla="*/ 586 w 949"/>
                  <a:gd name="T75" fmla="*/ 52 h 1537"/>
                  <a:gd name="T76" fmla="*/ 646 w 949"/>
                  <a:gd name="T77" fmla="*/ 24 h 1537"/>
                  <a:gd name="T78" fmla="*/ 727 w 949"/>
                  <a:gd name="T79" fmla="*/ 5 h 1537"/>
                  <a:gd name="T80" fmla="*/ 795 w 949"/>
                  <a:gd name="T81" fmla="*/ 0 h 1537"/>
                  <a:gd name="T82" fmla="*/ 834 w 949"/>
                  <a:gd name="T83" fmla="*/ 5 h 1537"/>
                  <a:gd name="T84" fmla="*/ 868 w 949"/>
                  <a:gd name="T85" fmla="*/ 10 h 1537"/>
                  <a:gd name="T86" fmla="*/ 902 w 949"/>
                  <a:gd name="T87" fmla="*/ 19 h 1537"/>
                  <a:gd name="T88" fmla="*/ 937 w 949"/>
                  <a:gd name="T89" fmla="*/ 29 h 1537"/>
                  <a:gd name="T90" fmla="*/ 949 w 949"/>
                  <a:gd name="T91" fmla="*/ 57 h 1537"/>
                  <a:gd name="T92" fmla="*/ 949 w 949"/>
                  <a:gd name="T93" fmla="*/ 95 h 1537"/>
                  <a:gd name="T94" fmla="*/ 945 w 949"/>
                  <a:gd name="T95" fmla="*/ 142 h 1537"/>
                  <a:gd name="T96" fmla="*/ 932 w 949"/>
                  <a:gd name="T97" fmla="*/ 199 h 1537"/>
                  <a:gd name="T98" fmla="*/ 911 w 949"/>
                  <a:gd name="T99" fmla="*/ 289 h 1537"/>
                  <a:gd name="T100" fmla="*/ 877 w 949"/>
                  <a:gd name="T101" fmla="*/ 397 h 1537"/>
                  <a:gd name="T102" fmla="*/ 830 w 949"/>
                  <a:gd name="T103" fmla="*/ 516 h 1537"/>
                  <a:gd name="T104" fmla="*/ 753 w 949"/>
                  <a:gd name="T105" fmla="*/ 709 h 15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49"/>
                  <a:gd name="T160" fmla="*/ 0 h 1537"/>
                  <a:gd name="T161" fmla="*/ 949 w 949"/>
                  <a:gd name="T162" fmla="*/ 1537 h 15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49" h="1537">
                    <a:moveTo>
                      <a:pt x="667" y="908"/>
                    </a:moveTo>
                    <a:lnTo>
                      <a:pt x="667" y="908"/>
                    </a:lnTo>
                    <a:lnTo>
                      <a:pt x="641" y="960"/>
                    </a:lnTo>
                    <a:lnTo>
                      <a:pt x="620" y="1007"/>
                    </a:lnTo>
                    <a:lnTo>
                      <a:pt x="573" y="1102"/>
                    </a:lnTo>
                    <a:lnTo>
                      <a:pt x="552" y="1149"/>
                    </a:lnTo>
                    <a:lnTo>
                      <a:pt x="530" y="1192"/>
                    </a:lnTo>
                    <a:lnTo>
                      <a:pt x="509" y="1234"/>
                    </a:lnTo>
                    <a:lnTo>
                      <a:pt x="492" y="1277"/>
                    </a:lnTo>
                    <a:lnTo>
                      <a:pt x="483" y="1296"/>
                    </a:lnTo>
                    <a:lnTo>
                      <a:pt x="475" y="1315"/>
                    </a:lnTo>
                    <a:lnTo>
                      <a:pt x="466" y="1333"/>
                    </a:lnTo>
                    <a:lnTo>
                      <a:pt x="458" y="1352"/>
                    </a:lnTo>
                    <a:lnTo>
                      <a:pt x="449" y="1371"/>
                    </a:lnTo>
                    <a:lnTo>
                      <a:pt x="445" y="1385"/>
                    </a:lnTo>
                    <a:lnTo>
                      <a:pt x="436" y="1404"/>
                    </a:lnTo>
                    <a:lnTo>
                      <a:pt x="432" y="1419"/>
                    </a:lnTo>
                    <a:lnTo>
                      <a:pt x="428" y="1437"/>
                    </a:lnTo>
                    <a:lnTo>
                      <a:pt x="423" y="1452"/>
                    </a:lnTo>
                    <a:lnTo>
                      <a:pt x="419" y="1466"/>
                    </a:lnTo>
                    <a:lnTo>
                      <a:pt x="415" y="1480"/>
                    </a:lnTo>
                    <a:lnTo>
                      <a:pt x="410" y="1494"/>
                    </a:lnTo>
                    <a:lnTo>
                      <a:pt x="410" y="1504"/>
                    </a:lnTo>
                    <a:lnTo>
                      <a:pt x="410" y="1508"/>
                    </a:lnTo>
                    <a:lnTo>
                      <a:pt x="406" y="1523"/>
                    </a:lnTo>
                    <a:lnTo>
                      <a:pt x="406" y="1527"/>
                    </a:lnTo>
                    <a:lnTo>
                      <a:pt x="406" y="1537"/>
                    </a:lnTo>
                    <a:lnTo>
                      <a:pt x="393" y="1537"/>
                    </a:lnTo>
                    <a:lnTo>
                      <a:pt x="385" y="1537"/>
                    </a:lnTo>
                    <a:lnTo>
                      <a:pt x="372" y="1532"/>
                    </a:lnTo>
                    <a:lnTo>
                      <a:pt x="363" y="1532"/>
                    </a:lnTo>
                    <a:lnTo>
                      <a:pt x="351" y="1532"/>
                    </a:lnTo>
                    <a:lnTo>
                      <a:pt x="342" y="1532"/>
                    </a:lnTo>
                    <a:lnTo>
                      <a:pt x="329" y="1527"/>
                    </a:lnTo>
                    <a:lnTo>
                      <a:pt x="316" y="1527"/>
                    </a:lnTo>
                    <a:lnTo>
                      <a:pt x="308" y="1523"/>
                    </a:lnTo>
                    <a:lnTo>
                      <a:pt x="299" y="1518"/>
                    </a:lnTo>
                    <a:lnTo>
                      <a:pt x="286" y="1518"/>
                    </a:lnTo>
                    <a:lnTo>
                      <a:pt x="278" y="1513"/>
                    </a:lnTo>
                    <a:lnTo>
                      <a:pt x="274" y="1513"/>
                    </a:lnTo>
                    <a:lnTo>
                      <a:pt x="265" y="1508"/>
                    </a:lnTo>
                    <a:lnTo>
                      <a:pt x="256" y="1504"/>
                    </a:lnTo>
                    <a:lnTo>
                      <a:pt x="248" y="1499"/>
                    </a:lnTo>
                    <a:lnTo>
                      <a:pt x="235" y="1494"/>
                    </a:lnTo>
                    <a:lnTo>
                      <a:pt x="222" y="1489"/>
                    </a:lnTo>
                    <a:lnTo>
                      <a:pt x="214" y="1485"/>
                    </a:lnTo>
                    <a:lnTo>
                      <a:pt x="209" y="1480"/>
                    </a:lnTo>
                    <a:lnTo>
                      <a:pt x="192" y="1471"/>
                    </a:lnTo>
                    <a:lnTo>
                      <a:pt x="188" y="1466"/>
                    </a:lnTo>
                    <a:lnTo>
                      <a:pt x="179" y="1461"/>
                    </a:lnTo>
                    <a:lnTo>
                      <a:pt x="167" y="1452"/>
                    </a:lnTo>
                    <a:lnTo>
                      <a:pt x="162" y="1442"/>
                    </a:lnTo>
                    <a:lnTo>
                      <a:pt x="154" y="1437"/>
                    </a:lnTo>
                    <a:lnTo>
                      <a:pt x="145" y="1428"/>
                    </a:lnTo>
                    <a:lnTo>
                      <a:pt x="132" y="1414"/>
                    </a:lnTo>
                    <a:lnTo>
                      <a:pt x="124" y="1404"/>
                    </a:lnTo>
                    <a:lnTo>
                      <a:pt x="115" y="1395"/>
                    </a:lnTo>
                    <a:lnTo>
                      <a:pt x="107" y="1385"/>
                    </a:lnTo>
                    <a:lnTo>
                      <a:pt x="102" y="1376"/>
                    </a:lnTo>
                    <a:lnTo>
                      <a:pt x="94" y="1367"/>
                    </a:lnTo>
                    <a:lnTo>
                      <a:pt x="90" y="1357"/>
                    </a:lnTo>
                    <a:lnTo>
                      <a:pt x="81" y="1348"/>
                    </a:lnTo>
                    <a:lnTo>
                      <a:pt x="77" y="1338"/>
                    </a:lnTo>
                    <a:lnTo>
                      <a:pt x="68" y="1329"/>
                    </a:lnTo>
                    <a:lnTo>
                      <a:pt x="64" y="1315"/>
                    </a:lnTo>
                    <a:lnTo>
                      <a:pt x="60" y="1305"/>
                    </a:lnTo>
                    <a:lnTo>
                      <a:pt x="51" y="1296"/>
                    </a:lnTo>
                    <a:lnTo>
                      <a:pt x="47" y="1281"/>
                    </a:lnTo>
                    <a:lnTo>
                      <a:pt x="43" y="1272"/>
                    </a:lnTo>
                    <a:lnTo>
                      <a:pt x="38" y="1258"/>
                    </a:lnTo>
                    <a:lnTo>
                      <a:pt x="34" y="1248"/>
                    </a:lnTo>
                    <a:lnTo>
                      <a:pt x="30" y="1234"/>
                    </a:lnTo>
                    <a:lnTo>
                      <a:pt x="25" y="1225"/>
                    </a:lnTo>
                    <a:lnTo>
                      <a:pt x="21" y="1211"/>
                    </a:lnTo>
                    <a:lnTo>
                      <a:pt x="21" y="1196"/>
                    </a:lnTo>
                    <a:lnTo>
                      <a:pt x="17" y="1187"/>
                    </a:lnTo>
                    <a:lnTo>
                      <a:pt x="13" y="1173"/>
                    </a:lnTo>
                    <a:lnTo>
                      <a:pt x="13" y="1159"/>
                    </a:lnTo>
                    <a:lnTo>
                      <a:pt x="8" y="1144"/>
                    </a:lnTo>
                    <a:lnTo>
                      <a:pt x="8" y="1130"/>
                    </a:lnTo>
                    <a:lnTo>
                      <a:pt x="4" y="1121"/>
                    </a:lnTo>
                    <a:lnTo>
                      <a:pt x="4" y="1107"/>
                    </a:lnTo>
                    <a:lnTo>
                      <a:pt x="4" y="1092"/>
                    </a:lnTo>
                    <a:lnTo>
                      <a:pt x="0" y="1078"/>
                    </a:lnTo>
                    <a:lnTo>
                      <a:pt x="0" y="1064"/>
                    </a:lnTo>
                    <a:lnTo>
                      <a:pt x="0" y="1050"/>
                    </a:lnTo>
                    <a:lnTo>
                      <a:pt x="0" y="1036"/>
                    </a:lnTo>
                    <a:lnTo>
                      <a:pt x="0" y="1007"/>
                    </a:lnTo>
                    <a:lnTo>
                      <a:pt x="0" y="988"/>
                    </a:lnTo>
                    <a:lnTo>
                      <a:pt x="0" y="974"/>
                    </a:lnTo>
                    <a:lnTo>
                      <a:pt x="0" y="960"/>
                    </a:lnTo>
                    <a:lnTo>
                      <a:pt x="4" y="946"/>
                    </a:lnTo>
                    <a:lnTo>
                      <a:pt x="4" y="932"/>
                    </a:lnTo>
                    <a:lnTo>
                      <a:pt x="4" y="917"/>
                    </a:lnTo>
                    <a:lnTo>
                      <a:pt x="8" y="899"/>
                    </a:lnTo>
                    <a:lnTo>
                      <a:pt x="8" y="884"/>
                    </a:lnTo>
                    <a:lnTo>
                      <a:pt x="13" y="856"/>
                    </a:lnTo>
                    <a:lnTo>
                      <a:pt x="17" y="837"/>
                    </a:lnTo>
                    <a:lnTo>
                      <a:pt x="21" y="823"/>
                    </a:lnTo>
                    <a:lnTo>
                      <a:pt x="25" y="795"/>
                    </a:lnTo>
                    <a:lnTo>
                      <a:pt x="30" y="776"/>
                    </a:lnTo>
                    <a:lnTo>
                      <a:pt x="34" y="761"/>
                    </a:lnTo>
                    <a:lnTo>
                      <a:pt x="38" y="747"/>
                    </a:lnTo>
                    <a:lnTo>
                      <a:pt x="43" y="728"/>
                    </a:lnTo>
                    <a:lnTo>
                      <a:pt x="51" y="700"/>
                    </a:lnTo>
                    <a:lnTo>
                      <a:pt x="60" y="686"/>
                    </a:lnTo>
                    <a:lnTo>
                      <a:pt x="64" y="667"/>
                    </a:lnTo>
                    <a:lnTo>
                      <a:pt x="77" y="639"/>
                    </a:lnTo>
                    <a:lnTo>
                      <a:pt x="81" y="620"/>
                    </a:lnTo>
                    <a:lnTo>
                      <a:pt x="90" y="605"/>
                    </a:lnTo>
                    <a:lnTo>
                      <a:pt x="94" y="591"/>
                    </a:lnTo>
                    <a:lnTo>
                      <a:pt x="102" y="572"/>
                    </a:lnTo>
                    <a:lnTo>
                      <a:pt x="107" y="558"/>
                    </a:lnTo>
                    <a:lnTo>
                      <a:pt x="115" y="544"/>
                    </a:lnTo>
                    <a:lnTo>
                      <a:pt x="124" y="530"/>
                    </a:lnTo>
                    <a:lnTo>
                      <a:pt x="132" y="516"/>
                    </a:lnTo>
                    <a:lnTo>
                      <a:pt x="137" y="497"/>
                    </a:lnTo>
                    <a:lnTo>
                      <a:pt x="145" y="483"/>
                    </a:lnTo>
                    <a:lnTo>
                      <a:pt x="154" y="468"/>
                    </a:lnTo>
                    <a:lnTo>
                      <a:pt x="162" y="454"/>
                    </a:lnTo>
                    <a:lnTo>
                      <a:pt x="171" y="440"/>
                    </a:lnTo>
                    <a:lnTo>
                      <a:pt x="179" y="426"/>
                    </a:lnTo>
                    <a:lnTo>
                      <a:pt x="188" y="412"/>
                    </a:lnTo>
                    <a:lnTo>
                      <a:pt x="197" y="402"/>
                    </a:lnTo>
                    <a:lnTo>
                      <a:pt x="205" y="388"/>
                    </a:lnTo>
                    <a:lnTo>
                      <a:pt x="214" y="374"/>
                    </a:lnTo>
                    <a:lnTo>
                      <a:pt x="227" y="360"/>
                    </a:lnTo>
                    <a:lnTo>
                      <a:pt x="235" y="345"/>
                    </a:lnTo>
                    <a:lnTo>
                      <a:pt x="244" y="336"/>
                    </a:lnTo>
                    <a:lnTo>
                      <a:pt x="252" y="322"/>
                    </a:lnTo>
                    <a:lnTo>
                      <a:pt x="265" y="308"/>
                    </a:lnTo>
                    <a:lnTo>
                      <a:pt x="274" y="298"/>
                    </a:lnTo>
                    <a:lnTo>
                      <a:pt x="291" y="279"/>
                    </a:lnTo>
                    <a:lnTo>
                      <a:pt x="308" y="256"/>
                    </a:lnTo>
                    <a:lnTo>
                      <a:pt x="325" y="237"/>
                    </a:lnTo>
                    <a:lnTo>
                      <a:pt x="346" y="218"/>
                    </a:lnTo>
                    <a:lnTo>
                      <a:pt x="363" y="199"/>
                    </a:lnTo>
                    <a:lnTo>
                      <a:pt x="385" y="185"/>
                    </a:lnTo>
                    <a:lnTo>
                      <a:pt x="393" y="175"/>
                    </a:lnTo>
                    <a:lnTo>
                      <a:pt x="402" y="166"/>
                    </a:lnTo>
                    <a:lnTo>
                      <a:pt x="423" y="152"/>
                    </a:lnTo>
                    <a:lnTo>
                      <a:pt x="432" y="142"/>
                    </a:lnTo>
                    <a:lnTo>
                      <a:pt x="445" y="133"/>
                    </a:lnTo>
                    <a:lnTo>
                      <a:pt x="453" y="128"/>
                    </a:lnTo>
                    <a:lnTo>
                      <a:pt x="462" y="119"/>
                    </a:lnTo>
                    <a:lnTo>
                      <a:pt x="483" y="104"/>
                    </a:lnTo>
                    <a:lnTo>
                      <a:pt x="505" y="95"/>
                    </a:lnTo>
                    <a:lnTo>
                      <a:pt x="526" y="81"/>
                    </a:lnTo>
                    <a:lnTo>
                      <a:pt x="535" y="76"/>
                    </a:lnTo>
                    <a:lnTo>
                      <a:pt x="543" y="71"/>
                    </a:lnTo>
                    <a:lnTo>
                      <a:pt x="564" y="62"/>
                    </a:lnTo>
                    <a:lnTo>
                      <a:pt x="586" y="52"/>
                    </a:lnTo>
                    <a:lnTo>
                      <a:pt x="594" y="48"/>
                    </a:lnTo>
                    <a:lnTo>
                      <a:pt x="607" y="43"/>
                    </a:lnTo>
                    <a:lnTo>
                      <a:pt x="624" y="33"/>
                    </a:lnTo>
                    <a:lnTo>
                      <a:pt x="646" y="24"/>
                    </a:lnTo>
                    <a:lnTo>
                      <a:pt x="667" y="19"/>
                    </a:lnTo>
                    <a:lnTo>
                      <a:pt x="689" y="15"/>
                    </a:lnTo>
                    <a:lnTo>
                      <a:pt x="706" y="10"/>
                    </a:lnTo>
                    <a:lnTo>
                      <a:pt x="727" y="5"/>
                    </a:lnTo>
                    <a:lnTo>
                      <a:pt x="748" y="5"/>
                    </a:lnTo>
                    <a:lnTo>
                      <a:pt x="766" y="0"/>
                    </a:lnTo>
                    <a:lnTo>
                      <a:pt x="787" y="0"/>
                    </a:lnTo>
                    <a:lnTo>
                      <a:pt x="795" y="0"/>
                    </a:lnTo>
                    <a:lnTo>
                      <a:pt x="804" y="0"/>
                    </a:lnTo>
                    <a:lnTo>
                      <a:pt x="813" y="0"/>
                    </a:lnTo>
                    <a:lnTo>
                      <a:pt x="825" y="0"/>
                    </a:lnTo>
                    <a:lnTo>
                      <a:pt x="834" y="5"/>
                    </a:lnTo>
                    <a:lnTo>
                      <a:pt x="843" y="5"/>
                    </a:lnTo>
                    <a:lnTo>
                      <a:pt x="851" y="5"/>
                    </a:lnTo>
                    <a:lnTo>
                      <a:pt x="860" y="10"/>
                    </a:lnTo>
                    <a:lnTo>
                      <a:pt x="868" y="10"/>
                    </a:lnTo>
                    <a:lnTo>
                      <a:pt x="881" y="10"/>
                    </a:lnTo>
                    <a:lnTo>
                      <a:pt x="890" y="15"/>
                    </a:lnTo>
                    <a:lnTo>
                      <a:pt x="898" y="15"/>
                    </a:lnTo>
                    <a:lnTo>
                      <a:pt x="902" y="19"/>
                    </a:lnTo>
                    <a:lnTo>
                      <a:pt x="911" y="19"/>
                    </a:lnTo>
                    <a:lnTo>
                      <a:pt x="920" y="24"/>
                    </a:lnTo>
                    <a:lnTo>
                      <a:pt x="928" y="29"/>
                    </a:lnTo>
                    <a:lnTo>
                      <a:pt x="937" y="29"/>
                    </a:lnTo>
                    <a:lnTo>
                      <a:pt x="945" y="33"/>
                    </a:lnTo>
                    <a:lnTo>
                      <a:pt x="945" y="43"/>
                    </a:lnTo>
                    <a:lnTo>
                      <a:pt x="945" y="48"/>
                    </a:lnTo>
                    <a:lnTo>
                      <a:pt x="949" y="57"/>
                    </a:lnTo>
                    <a:lnTo>
                      <a:pt x="949" y="67"/>
                    </a:lnTo>
                    <a:lnTo>
                      <a:pt x="949" y="76"/>
                    </a:lnTo>
                    <a:lnTo>
                      <a:pt x="949" y="85"/>
                    </a:lnTo>
                    <a:lnTo>
                      <a:pt x="949" y="95"/>
                    </a:lnTo>
                    <a:lnTo>
                      <a:pt x="949" y="104"/>
                    </a:lnTo>
                    <a:lnTo>
                      <a:pt x="949" y="114"/>
                    </a:lnTo>
                    <a:lnTo>
                      <a:pt x="945" y="123"/>
                    </a:lnTo>
                    <a:lnTo>
                      <a:pt x="945" y="142"/>
                    </a:lnTo>
                    <a:lnTo>
                      <a:pt x="941" y="156"/>
                    </a:lnTo>
                    <a:lnTo>
                      <a:pt x="941" y="166"/>
                    </a:lnTo>
                    <a:lnTo>
                      <a:pt x="937" y="189"/>
                    </a:lnTo>
                    <a:lnTo>
                      <a:pt x="932" y="199"/>
                    </a:lnTo>
                    <a:lnTo>
                      <a:pt x="932" y="213"/>
                    </a:lnTo>
                    <a:lnTo>
                      <a:pt x="928" y="237"/>
                    </a:lnTo>
                    <a:lnTo>
                      <a:pt x="920" y="260"/>
                    </a:lnTo>
                    <a:lnTo>
                      <a:pt x="911" y="289"/>
                    </a:lnTo>
                    <a:lnTo>
                      <a:pt x="902" y="312"/>
                    </a:lnTo>
                    <a:lnTo>
                      <a:pt x="894" y="341"/>
                    </a:lnTo>
                    <a:lnTo>
                      <a:pt x="885" y="369"/>
                    </a:lnTo>
                    <a:lnTo>
                      <a:pt x="877" y="397"/>
                    </a:lnTo>
                    <a:lnTo>
                      <a:pt x="864" y="426"/>
                    </a:lnTo>
                    <a:lnTo>
                      <a:pt x="855" y="454"/>
                    </a:lnTo>
                    <a:lnTo>
                      <a:pt x="843" y="487"/>
                    </a:lnTo>
                    <a:lnTo>
                      <a:pt x="830" y="516"/>
                    </a:lnTo>
                    <a:lnTo>
                      <a:pt x="821" y="549"/>
                    </a:lnTo>
                    <a:lnTo>
                      <a:pt x="808" y="577"/>
                    </a:lnTo>
                    <a:lnTo>
                      <a:pt x="778" y="643"/>
                    </a:lnTo>
                    <a:lnTo>
                      <a:pt x="753" y="709"/>
                    </a:lnTo>
                    <a:lnTo>
                      <a:pt x="723" y="776"/>
                    </a:lnTo>
                    <a:lnTo>
                      <a:pt x="667" y="908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348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932" cy="1537"/>
              </a:xfrm>
              <a:custGeom>
                <a:avLst/>
                <a:gdLst>
                  <a:gd name="T0" fmla="*/ 586 w 932"/>
                  <a:gd name="T1" fmla="*/ 993 h 1537"/>
                  <a:gd name="T2" fmla="*/ 487 w 932"/>
                  <a:gd name="T3" fmla="*/ 1220 h 1537"/>
                  <a:gd name="T4" fmla="*/ 458 w 932"/>
                  <a:gd name="T5" fmla="*/ 1300 h 1537"/>
                  <a:gd name="T6" fmla="*/ 436 w 932"/>
                  <a:gd name="T7" fmla="*/ 1357 h 1537"/>
                  <a:gd name="T8" fmla="*/ 419 w 932"/>
                  <a:gd name="T9" fmla="*/ 1428 h 1537"/>
                  <a:gd name="T10" fmla="*/ 410 w 932"/>
                  <a:gd name="T11" fmla="*/ 1494 h 1537"/>
                  <a:gd name="T12" fmla="*/ 410 w 932"/>
                  <a:gd name="T13" fmla="*/ 1527 h 1537"/>
                  <a:gd name="T14" fmla="*/ 389 w 932"/>
                  <a:gd name="T15" fmla="*/ 1537 h 1537"/>
                  <a:gd name="T16" fmla="*/ 346 w 932"/>
                  <a:gd name="T17" fmla="*/ 1532 h 1537"/>
                  <a:gd name="T18" fmla="*/ 304 w 932"/>
                  <a:gd name="T19" fmla="*/ 1523 h 1537"/>
                  <a:gd name="T20" fmla="*/ 261 w 932"/>
                  <a:gd name="T21" fmla="*/ 1508 h 1537"/>
                  <a:gd name="T22" fmla="*/ 227 w 932"/>
                  <a:gd name="T23" fmla="*/ 1489 h 1537"/>
                  <a:gd name="T24" fmla="*/ 201 w 932"/>
                  <a:gd name="T25" fmla="*/ 1475 h 1537"/>
                  <a:gd name="T26" fmla="*/ 150 w 932"/>
                  <a:gd name="T27" fmla="*/ 1433 h 1537"/>
                  <a:gd name="T28" fmla="*/ 120 w 932"/>
                  <a:gd name="T29" fmla="*/ 1404 h 1537"/>
                  <a:gd name="T30" fmla="*/ 94 w 932"/>
                  <a:gd name="T31" fmla="*/ 1367 h 1537"/>
                  <a:gd name="T32" fmla="*/ 68 w 932"/>
                  <a:gd name="T33" fmla="*/ 1324 h 1537"/>
                  <a:gd name="T34" fmla="*/ 47 w 932"/>
                  <a:gd name="T35" fmla="*/ 1277 h 1537"/>
                  <a:gd name="T36" fmla="*/ 30 w 932"/>
                  <a:gd name="T37" fmla="*/ 1229 h 1537"/>
                  <a:gd name="T38" fmla="*/ 17 w 932"/>
                  <a:gd name="T39" fmla="*/ 1182 h 1537"/>
                  <a:gd name="T40" fmla="*/ 8 w 932"/>
                  <a:gd name="T41" fmla="*/ 1125 h 1537"/>
                  <a:gd name="T42" fmla="*/ 0 w 932"/>
                  <a:gd name="T43" fmla="*/ 1073 h 1537"/>
                  <a:gd name="T44" fmla="*/ 0 w 932"/>
                  <a:gd name="T45" fmla="*/ 1017 h 1537"/>
                  <a:gd name="T46" fmla="*/ 4 w 932"/>
                  <a:gd name="T47" fmla="*/ 941 h 1537"/>
                  <a:gd name="T48" fmla="*/ 8 w 932"/>
                  <a:gd name="T49" fmla="*/ 880 h 1537"/>
                  <a:gd name="T50" fmla="*/ 25 w 932"/>
                  <a:gd name="T51" fmla="*/ 804 h 1537"/>
                  <a:gd name="T52" fmla="*/ 43 w 932"/>
                  <a:gd name="T53" fmla="*/ 724 h 1537"/>
                  <a:gd name="T54" fmla="*/ 73 w 932"/>
                  <a:gd name="T55" fmla="*/ 648 h 1537"/>
                  <a:gd name="T56" fmla="*/ 102 w 932"/>
                  <a:gd name="T57" fmla="*/ 568 h 1537"/>
                  <a:gd name="T58" fmla="*/ 132 w 932"/>
                  <a:gd name="T59" fmla="*/ 511 h 1537"/>
                  <a:gd name="T60" fmla="*/ 167 w 932"/>
                  <a:gd name="T61" fmla="*/ 454 h 1537"/>
                  <a:gd name="T62" fmla="*/ 192 w 932"/>
                  <a:gd name="T63" fmla="*/ 412 h 1537"/>
                  <a:gd name="T64" fmla="*/ 227 w 932"/>
                  <a:gd name="T65" fmla="*/ 360 h 1537"/>
                  <a:gd name="T66" fmla="*/ 282 w 932"/>
                  <a:gd name="T67" fmla="*/ 289 h 1537"/>
                  <a:gd name="T68" fmla="*/ 316 w 932"/>
                  <a:gd name="T69" fmla="*/ 246 h 1537"/>
                  <a:gd name="T70" fmla="*/ 372 w 932"/>
                  <a:gd name="T71" fmla="*/ 194 h 1537"/>
                  <a:gd name="T72" fmla="*/ 410 w 932"/>
                  <a:gd name="T73" fmla="*/ 161 h 1537"/>
                  <a:gd name="T74" fmla="*/ 483 w 932"/>
                  <a:gd name="T75" fmla="*/ 109 h 1537"/>
                  <a:gd name="T76" fmla="*/ 543 w 932"/>
                  <a:gd name="T77" fmla="*/ 71 h 1537"/>
                  <a:gd name="T78" fmla="*/ 582 w 932"/>
                  <a:gd name="T79" fmla="*/ 52 h 1537"/>
                  <a:gd name="T80" fmla="*/ 633 w 932"/>
                  <a:gd name="T81" fmla="*/ 33 h 1537"/>
                  <a:gd name="T82" fmla="*/ 693 w 932"/>
                  <a:gd name="T83" fmla="*/ 15 h 1537"/>
                  <a:gd name="T84" fmla="*/ 731 w 932"/>
                  <a:gd name="T85" fmla="*/ 5 h 1537"/>
                  <a:gd name="T86" fmla="*/ 770 w 932"/>
                  <a:gd name="T87" fmla="*/ 0 h 1537"/>
                  <a:gd name="T88" fmla="*/ 808 w 932"/>
                  <a:gd name="T89" fmla="*/ 0 h 1537"/>
                  <a:gd name="T90" fmla="*/ 847 w 932"/>
                  <a:gd name="T91" fmla="*/ 5 h 1537"/>
                  <a:gd name="T92" fmla="*/ 881 w 932"/>
                  <a:gd name="T93" fmla="*/ 10 h 1537"/>
                  <a:gd name="T94" fmla="*/ 915 w 932"/>
                  <a:gd name="T95" fmla="*/ 19 h 1537"/>
                  <a:gd name="T96" fmla="*/ 932 w 932"/>
                  <a:gd name="T97" fmla="*/ 52 h 1537"/>
                  <a:gd name="T98" fmla="*/ 928 w 932"/>
                  <a:gd name="T99" fmla="*/ 95 h 1537"/>
                  <a:gd name="T100" fmla="*/ 920 w 932"/>
                  <a:gd name="T101" fmla="*/ 147 h 1537"/>
                  <a:gd name="T102" fmla="*/ 898 w 932"/>
                  <a:gd name="T103" fmla="*/ 227 h 1537"/>
                  <a:gd name="T104" fmla="*/ 864 w 932"/>
                  <a:gd name="T105" fmla="*/ 331 h 1537"/>
                  <a:gd name="T106" fmla="*/ 795 w 932"/>
                  <a:gd name="T107" fmla="*/ 501 h 1537"/>
                  <a:gd name="T108" fmla="*/ 659 w 932"/>
                  <a:gd name="T109" fmla="*/ 823 h 15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32"/>
                  <a:gd name="T166" fmla="*/ 0 h 1537"/>
                  <a:gd name="T167" fmla="*/ 932 w 932"/>
                  <a:gd name="T168" fmla="*/ 1537 h 15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32" h="1537">
                    <a:moveTo>
                      <a:pt x="629" y="894"/>
                    </a:moveTo>
                    <a:lnTo>
                      <a:pt x="629" y="894"/>
                    </a:lnTo>
                    <a:lnTo>
                      <a:pt x="607" y="941"/>
                    </a:lnTo>
                    <a:lnTo>
                      <a:pt x="586" y="993"/>
                    </a:lnTo>
                    <a:lnTo>
                      <a:pt x="543" y="1088"/>
                    </a:lnTo>
                    <a:lnTo>
                      <a:pt x="526" y="1130"/>
                    </a:lnTo>
                    <a:lnTo>
                      <a:pt x="505" y="1177"/>
                    </a:lnTo>
                    <a:lnTo>
                      <a:pt x="487" y="1220"/>
                    </a:lnTo>
                    <a:lnTo>
                      <a:pt x="479" y="1239"/>
                    </a:lnTo>
                    <a:lnTo>
                      <a:pt x="470" y="1258"/>
                    </a:lnTo>
                    <a:lnTo>
                      <a:pt x="462" y="1281"/>
                    </a:lnTo>
                    <a:lnTo>
                      <a:pt x="458" y="1300"/>
                    </a:lnTo>
                    <a:lnTo>
                      <a:pt x="449" y="1319"/>
                    </a:lnTo>
                    <a:lnTo>
                      <a:pt x="445" y="1338"/>
                    </a:lnTo>
                    <a:lnTo>
                      <a:pt x="440" y="1348"/>
                    </a:lnTo>
                    <a:lnTo>
                      <a:pt x="436" y="1357"/>
                    </a:lnTo>
                    <a:lnTo>
                      <a:pt x="432" y="1376"/>
                    </a:lnTo>
                    <a:lnTo>
                      <a:pt x="428" y="1395"/>
                    </a:lnTo>
                    <a:lnTo>
                      <a:pt x="423" y="1409"/>
                    </a:lnTo>
                    <a:lnTo>
                      <a:pt x="419" y="1428"/>
                    </a:lnTo>
                    <a:lnTo>
                      <a:pt x="415" y="1447"/>
                    </a:lnTo>
                    <a:lnTo>
                      <a:pt x="415" y="1461"/>
                    </a:lnTo>
                    <a:lnTo>
                      <a:pt x="410" y="1475"/>
                    </a:lnTo>
                    <a:lnTo>
                      <a:pt x="410" y="1494"/>
                    </a:lnTo>
                    <a:lnTo>
                      <a:pt x="410" y="1508"/>
                    </a:lnTo>
                    <a:lnTo>
                      <a:pt x="410" y="1513"/>
                    </a:lnTo>
                    <a:lnTo>
                      <a:pt x="410" y="1523"/>
                    </a:lnTo>
                    <a:lnTo>
                      <a:pt x="410" y="1527"/>
                    </a:lnTo>
                    <a:lnTo>
                      <a:pt x="410" y="1537"/>
                    </a:lnTo>
                    <a:lnTo>
                      <a:pt x="402" y="1537"/>
                    </a:lnTo>
                    <a:lnTo>
                      <a:pt x="393" y="1537"/>
                    </a:lnTo>
                    <a:lnTo>
                      <a:pt x="389" y="1537"/>
                    </a:lnTo>
                    <a:lnTo>
                      <a:pt x="376" y="1537"/>
                    </a:lnTo>
                    <a:lnTo>
                      <a:pt x="368" y="1532"/>
                    </a:lnTo>
                    <a:lnTo>
                      <a:pt x="355" y="1532"/>
                    </a:lnTo>
                    <a:lnTo>
                      <a:pt x="346" y="1532"/>
                    </a:lnTo>
                    <a:lnTo>
                      <a:pt x="333" y="1527"/>
                    </a:lnTo>
                    <a:lnTo>
                      <a:pt x="325" y="1527"/>
                    </a:lnTo>
                    <a:lnTo>
                      <a:pt x="312" y="1523"/>
                    </a:lnTo>
                    <a:lnTo>
                      <a:pt x="304" y="1523"/>
                    </a:lnTo>
                    <a:lnTo>
                      <a:pt x="291" y="1518"/>
                    </a:lnTo>
                    <a:lnTo>
                      <a:pt x="282" y="1513"/>
                    </a:lnTo>
                    <a:lnTo>
                      <a:pt x="274" y="1513"/>
                    </a:lnTo>
                    <a:lnTo>
                      <a:pt x="261" y="1508"/>
                    </a:lnTo>
                    <a:lnTo>
                      <a:pt x="252" y="1504"/>
                    </a:lnTo>
                    <a:lnTo>
                      <a:pt x="244" y="1499"/>
                    </a:lnTo>
                    <a:lnTo>
                      <a:pt x="235" y="1494"/>
                    </a:lnTo>
                    <a:lnTo>
                      <a:pt x="227" y="1489"/>
                    </a:lnTo>
                    <a:lnTo>
                      <a:pt x="222" y="1485"/>
                    </a:lnTo>
                    <a:lnTo>
                      <a:pt x="214" y="1480"/>
                    </a:lnTo>
                    <a:lnTo>
                      <a:pt x="205" y="1480"/>
                    </a:lnTo>
                    <a:lnTo>
                      <a:pt x="201" y="1475"/>
                    </a:lnTo>
                    <a:lnTo>
                      <a:pt x="188" y="1466"/>
                    </a:lnTo>
                    <a:lnTo>
                      <a:pt x="171" y="1452"/>
                    </a:lnTo>
                    <a:lnTo>
                      <a:pt x="162" y="1442"/>
                    </a:lnTo>
                    <a:lnTo>
                      <a:pt x="150" y="1433"/>
                    </a:lnTo>
                    <a:lnTo>
                      <a:pt x="141" y="1428"/>
                    </a:lnTo>
                    <a:lnTo>
                      <a:pt x="137" y="1419"/>
                    </a:lnTo>
                    <a:lnTo>
                      <a:pt x="128" y="1409"/>
                    </a:lnTo>
                    <a:lnTo>
                      <a:pt x="120" y="1404"/>
                    </a:lnTo>
                    <a:lnTo>
                      <a:pt x="111" y="1395"/>
                    </a:lnTo>
                    <a:lnTo>
                      <a:pt x="107" y="1385"/>
                    </a:lnTo>
                    <a:lnTo>
                      <a:pt x="98" y="1376"/>
                    </a:lnTo>
                    <a:lnTo>
                      <a:pt x="94" y="1367"/>
                    </a:lnTo>
                    <a:lnTo>
                      <a:pt x="85" y="1352"/>
                    </a:lnTo>
                    <a:lnTo>
                      <a:pt x="77" y="1343"/>
                    </a:lnTo>
                    <a:lnTo>
                      <a:pt x="73" y="1333"/>
                    </a:lnTo>
                    <a:lnTo>
                      <a:pt x="68" y="1324"/>
                    </a:lnTo>
                    <a:lnTo>
                      <a:pt x="60" y="1315"/>
                    </a:lnTo>
                    <a:lnTo>
                      <a:pt x="55" y="1300"/>
                    </a:lnTo>
                    <a:lnTo>
                      <a:pt x="51" y="1291"/>
                    </a:lnTo>
                    <a:lnTo>
                      <a:pt x="47" y="1277"/>
                    </a:lnTo>
                    <a:lnTo>
                      <a:pt x="43" y="1267"/>
                    </a:lnTo>
                    <a:lnTo>
                      <a:pt x="38" y="1253"/>
                    </a:lnTo>
                    <a:lnTo>
                      <a:pt x="34" y="1244"/>
                    </a:lnTo>
                    <a:lnTo>
                      <a:pt x="30" y="1229"/>
                    </a:lnTo>
                    <a:lnTo>
                      <a:pt x="25" y="1220"/>
                    </a:lnTo>
                    <a:lnTo>
                      <a:pt x="21" y="1206"/>
                    </a:lnTo>
                    <a:lnTo>
                      <a:pt x="17" y="1192"/>
                    </a:lnTo>
                    <a:lnTo>
                      <a:pt x="17" y="1182"/>
                    </a:lnTo>
                    <a:lnTo>
                      <a:pt x="13" y="1168"/>
                    </a:lnTo>
                    <a:lnTo>
                      <a:pt x="13" y="1154"/>
                    </a:lnTo>
                    <a:lnTo>
                      <a:pt x="8" y="1140"/>
                    </a:lnTo>
                    <a:lnTo>
                      <a:pt x="8" y="1125"/>
                    </a:lnTo>
                    <a:lnTo>
                      <a:pt x="4" y="1111"/>
                    </a:lnTo>
                    <a:lnTo>
                      <a:pt x="4" y="1102"/>
                    </a:lnTo>
                    <a:lnTo>
                      <a:pt x="4" y="1088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5"/>
                    </a:lnTo>
                    <a:lnTo>
                      <a:pt x="0" y="1031"/>
                    </a:lnTo>
                    <a:lnTo>
                      <a:pt x="0" y="1017"/>
                    </a:lnTo>
                    <a:lnTo>
                      <a:pt x="0" y="998"/>
                    </a:lnTo>
                    <a:lnTo>
                      <a:pt x="0" y="984"/>
                    </a:lnTo>
                    <a:lnTo>
                      <a:pt x="0" y="955"/>
                    </a:lnTo>
                    <a:lnTo>
                      <a:pt x="4" y="941"/>
                    </a:lnTo>
                    <a:lnTo>
                      <a:pt x="4" y="927"/>
                    </a:lnTo>
                    <a:lnTo>
                      <a:pt x="4" y="913"/>
                    </a:lnTo>
                    <a:lnTo>
                      <a:pt x="8" y="894"/>
                    </a:lnTo>
                    <a:lnTo>
                      <a:pt x="8" y="880"/>
                    </a:lnTo>
                    <a:lnTo>
                      <a:pt x="13" y="865"/>
                    </a:lnTo>
                    <a:lnTo>
                      <a:pt x="17" y="851"/>
                    </a:lnTo>
                    <a:lnTo>
                      <a:pt x="17" y="832"/>
                    </a:lnTo>
                    <a:lnTo>
                      <a:pt x="25" y="804"/>
                    </a:lnTo>
                    <a:lnTo>
                      <a:pt x="30" y="790"/>
                    </a:lnTo>
                    <a:lnTo>
                      <a:pt x="30" y="771"/>
                    </a:lnTo>
                    <a:lnTo>
                      <a:pt x="38" y="743"/>
                    </a:lnTo>
                    <a:lnTo>
                      <a:pt x="43" y="724"/>
                    </a:lnTo>
                    <a:lnTo>
                      <a:pt x="51" y="709"/>
                    </a:lnTo>
                    <a:lnTo>
                      <a:pt x="55" y="695"/>
                    </a:lnTo>
                    <a:lnTo>
                      <a:pt x="60" y="676"/>
                    </a:lnTo>
                    <a:lnTo>
                      <a:pt x="73" y="648"/>
                    </a:lnTo>
                    <a:lnTo>
                      <a:pt x="77" y="634"/>
                    </a:lnTo>
                    <a:lnTo>
                      <a:pt x="85" y="615"/>
                    </a:lnTo>
                    <a:lnTo>
                      <a:pt x="98" y="587"/>
                    </a:lnTo>
                    <a:lnTo>
                      <a:pt x="102" y="568"/>
                    </a:lnTo>
                    <a:lnTo>
                      <a:pt x="111" y="553"/>
                    </a:lnTo>
                    <a:lnTo>
                      <a:pt x="120" y="539"/>
                    </a:lnTo>
                    <a:lnTo>
                      <a:pt x="124" y="525"/>
                    </a:lnTo>
                    <a:lnTo>
                      <a:pt x="132" y="511"/>
                    </a:lnTo>
                    <a:lnTo>
                      <a:pt x="141" y="497"/>
                    </a:lnTo>
                    <a:lnTo>
                      <a:pt x="150" y="483"/>
                    </a:lnTo>
                    <a:lnTo>
                      <a:pt x="158" y="468"/>
                    </a:lnTo>
                    <a:lnTo>
                      <a:pt x="167" y="454"/>
                    </a:lnTo>
                    <a:lnTo>
                      <a:pt x="171" y="445"/>
                    </a:lnTo>
                    <a:lnTo>
                      <a:pt x="171" y="440"/>
                    </a:lnTo>
                    <a:lnTo>
                      <a:pt x="179" y="426"/>
                    </a:lnTo>
                    <a:lnTo>
                      <a:pt x="192" y="412"/>
                    </a:lnTo>
                    <a:lnTo>
                      <a:pt x="201" y="397"/>
                    </a:lnTo>
                    <a:lnTo>
                      <a:pt x="209" y="383"/>
                    </a:lnTo>
                    <a:lnTo>
                      <a:pt x="218" y="369"/>
                    </a:lnTo>
                    <a:lnTo>
                      <a:pt x="227" y="360"/>
                    </a:lnTo>
                    <a:lnTo>
                      <a:pt x="235" y="345"/>
                    </a:lnTo>
                    <a:lnTo>
                      <a:pt x="248" y="331"/>
                    </a:lnTo>
                    <a:lnTo>
                      <a:pt x="265" y="308"/>
                    </a:lnTo>
                    <a:lnTo>
                      <a:pt x="282" y="289"/>
                    </a:lnTo>
                    <a:lnTo>
                      <a:pt x="291" y="279"/>
                    </a:lnTo>
                    <a:lnTo>
                      <a:pt x="299" y="270"/>
                    </a:lnTo>
                    <a:lnTo>
                      <a:pt x="308" y="256"/>
                    </a:lnTo>
                    <a:lnTo>
                      <a:pt x="316" y="246"/>
                    </a:lnTo>
                    <a:lnTo>
                      <a:pt x="338" y="227"/>
                    </a:lnTo>
                    <a:lnTo>
                      <a:pt x="355" y="208"/>
                    </a:lnTo>
                    <a:lnTo>
                      <a:pt x="363" y="199"/>
                    </a:lnTo>
                    <a:lnTo>
                      <a:pt x="372" y="194"/>
                    </a:lnTo>
                    <a:lnTo>
                      <a:pt x="385" y="185"/>
                    </a:lnTo>
                    <a:lnTo>
                      <a:pt x="393" y="175"/>
                    </a:lnTo>
                    <a:lnTo>
                      <a:pt x="402" y="166"/>
                    </a:lnTo>
                    <a:lnTo>
                      <a:pt x="410" y="161"/>
                    </a:lnTo>
                    <a:lnTo>
                      <a:pt x="432" y="142"/>
                    </a:lnTo>
                    <a:lnTo>
                      <a:pt x="453" y="128"/>
                    </a:lnTo>
                    <a:lnTo>
                      <a:pt x="470" y="114"/>
                    </a:lnTo>
                    <a:lnTo>
                      <a:pt x="483" y="109"/>
                    </a:lnTo>
                    <a:lnTo>
                      <a:pt x="492" y="100"/>
                    </a:lnTo>
                    <a:lnTo>
                      <a:pt x="513" y="90"/>
                    </a:lnTo>
                    <a:lnTo>
                      <a:pt x="530" y="76"/>
                    </a:lnTo>
                    <a:lnTo>
                      <a:pt x="543" y="71"/>
                    </a:lnTo>
                    <a:lnTo>
                      <a:pt x="552" y="67"/>
                    </a:lnTo>
                    <a:lnTo>
                      <a:pt x="560" y="62"/>
                    </a:lnTo>
                    <a:lnTo>
                      <a:pt x="573" y="57"/>
                    </a:lnTo>
                    <a:lnTo>
                      <a:pt x="582" y="52"/>
                    </a:lnTo>
                    <a:lnTo>
                      <a:pt x="590" y="48"/>
                    </a:lnTo>
                    <a:lnTo>
                      <a:pt x="603" y="43"/>
                    </a:lnTo>
                    <a:lnTo>
                      <a:pt x="612" y="38"/>
                    </a:lnTo>
                    <a:lnTo>
                      <a:pt x="633" y="33"/>
                    </a:lnTo>
                    <a:lnTo>
                      <a:pt x="650" y="24"/>
                    </a:lnTo>
                    <a:lnTo>
                      <a:pt x="671" y="19"/>
                    </a:lnTo>
                    <a:lnTo>
                      <a:pt x="680" y="15"/>
                    </a:lnTo>
                    <a:lnTo>
                      <a:pt x="693" y="15"/>
                    </a:lnTo>
                    <a:lnTo>
                      <a:pt x="701" y="10"/>
                    </a:lnTo>
                    <a:lnTo>
                      <a:pt x="710" y="10"/>
                    </a:lnTo>
                    <a:lnTo>
                      <a:pt x="723" y="10"/>
                    </a:lnTo>
                    <a:lnTo>
                      <a:pt x="731" y="5"/>
                    </a:lnTo>
                    <a:lnTo>
                      <a:pt x="740" y="5"/>
                    </a:lnTo>
                    <a:lnTo>
                      <a:pt x="753" y="5"/>
                    </a:lnTo>
                    <a:lnTo>
                      <a:pt x="761" y="5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08" y="0"/>
                    </a:lnTo>
                    <a:lnTo>
                      <a:pt x="817" y="0"/>
                    </a:lnTo>
                    <a:lnTo>
                      <a:pt x="825" y="5"/>
                    </a:lnTo>
                    <a:lnTo>
                      <a:pt x="838" y="5"/>
                    </a:lnTo>
                    <a:lnTo>
                      <a:pt x="847" y="5"/>
                    </a:lnTo>
                    <a:lnTo>
                      <a:pt x="855" y="5"/>
                    </a:lnTo>
                    <a:lnTo>
                      <a:pt x="864" y="10"/>
                    </a:lnTo>
                    <a:lnTo>
                      <a:pt x="872" y="10"/>
                    </a:lnTo>
                    <a:lnTo>
                      <a:pt x="881" y="10"/>
                    </a:lnTo>
                    <a:lnTo>
                      <a:pt x="890" y="15"/>
                    </a:lnTo>
                    <a:lnTo>
                      <a:pt x="898" y="15"/>
                    </a:lnTo>
                    <a:lnTo>
                      <a:pt x="907" y="19"/>
                    </a:lnTo>
                    <a:lnTo>
                      <a:pt x="915" y="19"/>
                    </a:lnTo>
                    <a:lnTo>
                      <a:pt x="928" y="29"/>
                    </a:lnTo>
                    <a:lnTo>
                      <a:pt x="928" y="33"/>
                    </a:lnTo>
                    <a:lnTo>
                      <a:pt x="932" y="43"/>
                    </a:lnTo>
                    <a:lnTo>
                      <a:pt x="932" y="52"/>
                    </a:lnTo>
                    <a:lnTo>
                      <a:pt x="932" y="57"/>
                    </a:lnTo>
                    <a:lnTo>
                      <a:pt x="928" y="76"/>
                    </a:lnTo>
                    <a:lnTo>
                      <a:pt x="928" y="85"/>
                    </a:lnTo>
                    <a:lnTo>
                      <a:pt x="928" y="95"/>
                    </a:lnTo>
                    <a:lnTo>
                      <a:pt x="928" y="104"/>
                    </a:lnTo>
                    <a:lnTo>
                      <a:pt x="924" y="114"/>
                    </a:lnTo>
                    <a:lnTo>
                      <a:pt x="924" y="137"/>
                    </a:lnTo>
                    <a:lnTo>
                      <a:pt x="920" y="147"/>
                    </a:lnTo>
                    <a:lnTo>
                      <a:pt x="920" y="156"/>
                    </a:lnTo>
                    <a:lnTo>
                      <a:pt x="911" y="180"/>
                    </a:lnTo>
                    <a:lnTo>
                      <a:pt x="907" y="204"/>
                    </a:lnTo>
                    <a:lnTo>
                      <a:pt x="898" y="227"/>
                    </a:lnTo>
                    <a:lnTo>
                      <a:pt x="890" y="251"/>
                    </a:lnTo>
                    <a:lnTo>
                      <a:pt x="885" y="275"/>
                    </a:lnTo>
                    <a:lnTo>
                      <a:pt x="872" y="303"/>
                    </a:lnTo>
                    <a:lnTo>
                      <a:pt x="864" y="331"/>
                    </a:lnTo>
                    <a:lnTo>
                      <a:pt x="855" y="355"/>
                    </a:lnTo>
                    <a:lnTo>
                      <a:pt x="843" y="383"/>
                    </a:lnTo>
                    <a:lnTo>
                      <a:pt x="821" y="445"/>
                    </a:lnTo>
                    <a:lnTo>
                      <a:pt x="795" y="501"/>
                    </a:lnTo>
                    <a:lnTo>
                      <a:pt x="770" y="563"/>
                    </a:lnTo>
                    <a:lnTo>
                      <a:pt x="744" y="629"/>
                    </a:lnTo>
                    <a:lnTo>
                      <a:pt x="689" y="757"/>
                    </a:lnTo>
                    <a:lnTo>
                      <a:pt x="659" y="823"/>
                    </a:lnTo>
                    <a:lnTo>
                      <a:pt x="629" y="894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349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915" cy="1537"/>
              </a:xfrm>
              <a:custGeom>
                <a:avLst/>
                <a:gdLst>
                  <a:gd name="T0" fmla="*/ 535 w 915"/>
                  <a:gd name="T1" fmla="*/ 1021 h 1537"/>
                  <a:gd name="T2" fmla="*/ 479 w 915"/>
                  <a:gd name="T3" fmla="*/ 1159 h 1537"/>
                  <a:gd name="T4" fmla="*/ 449 w 915"/>
                  <a:gd name="T5" fmla="*/ 1244 h 1537"/>
                  <a:gd name="T6" fmla="*/ 428 w 915"/>
                  <a:gd name="T7" fmla="*/ 1329 h 1537"/>
                  <a:gd name="T8" fmla="*/ 415 w 915"/>
                  <a:gd name="T9" fmla="*/ 1385 h 1537"/>
                  <a:gd name="T10" fmla="*/ 410 w 915"/>
                  <a:gd name="T11" fmla="*/ 1456 h 1537"/>
                  <a:gd name="T12" fmla="*/ 410 w 915"/>
                  <a:gd name="T13" fmla="*/ 1499 h 1537"/>
                  <a:gd name="T14" fmla="*/ 415 w 915"/>
                  <a:gd name="T15" fmla="*/ 1527 h 1537"/>
                  <a:gd name="T16" fmla="*/ 372 w 915"/>
                  <a:gd name="T17" fmla="*/ 1532 h 1537"/>
                  <a:gd name="T18" fmla="*/ 338 w 915"/>
                  <a:gd name="T19" fmla="*/ 1532 h 1537"/>
                  <a:gd name="T20" fmla="*/ 299 w 915"/>
                  <a:gd name="T21" fmla="*/ 1518 h 1537"/>
                  <a:gd name="T22" fmla="*/ 256 w 915"/>
                  <a:gd name="T23" fmla="*/ 1504 h 1537"/>
                  <a:gd name="T24" fmla="*/ 205 w 915"/>
                  <a:gd name="T25" fmla="*/ 1475 h 1537"/>
                  <a:gd name="T26" fmla="*/ 167 w 915"/>
                  <a:gd name="T27" fmla="*/ 1447 h 1537"/>
                  <a:gd name="T28" fmla="*/ 124 w 915"/>
                  <a:gd name="T29" fmla="*/ 1409 h 1537"/>
                  <a:gd name="T30" fmla="*/ 94 w 915"/>
                  <a:gd name="T31" fmla="*/ 1371 h 1537"/>
                  <a:gd name="T32" fmla="*/ 73 w 915"/>
                  <a:gd name="T33" fmla="*/ 1329 h 1537"/>
                  <a:gd name="T34" fmla="*/ 51 w 915"/>
                  <a:gd name="T35" fmla="*/ 1286 h 1537"/>
                  <a:gd name="T36" fmla="*/ 30 w 915"/>
                  <a:gd name="T37" fmla="*/ 1239 h 1537"/>
                  <a:gd name="T38" fmla="*/ 17 w 915"/>
                  <a:gd name="T39" fmla="*/ 1187 h 1537"/>
                  <a:gd name="T40" fmla="*/ 8 w 915"/>
                  <a:gd name="T41" fmla="*/ 1135 h 1537"/>
                  <a:gd name="T42" fmla="*/ 0 w 915"/>
                  <a:gd name="T43" fmla="*/ 1083 h 1537"/>
                  <a:gd name="T44" fmla="*/ 0 w 915"/>
                  <a:gd name="T45" fmla="*/ 1026 h 1537"/>
                  <a:gd name="T46" fmla="*/ 0 w 915"/>
                  <a:gd name="T47" fmla="*/ 965 h 1537"/>
                  <a:gd name="T48" fmla="*/ 8 w 915"/>
                  <a:gd name="T49" fmla="*/ 889 h 1537"/>
                  <a:gd name="T50" fmla="*/ 17 w 915"/>
                  <a:gd name="T51" fmla="*/ 828 h 1537"/>
                  <a:gd name="T52" fmla="*/ 38 w 915"/>
                  <a:gd name="T53" fmla="*/ 752 h 1537"/>
                  <a:gd name="T54" fmla="*/ 55 w 915"/>
                  <a:gd name="T55" fmla="*/ 691 h 1537"/>
                  <a:gd name="T56" fmla="*/ 77 w 915"/>
                  <a:gd name="T57" fmla="*/ 629 h 1537"/>
                  <a:gd name="T58" fmla="*/ 111 w 915"/>
                  <a:gd name="T59" fmla="*/ 549 h 1537"/>
                  <a:gd name="T60" fmla="*/ 141 w 915"/>
                  <a:gd name="T61" fmla="*/ 492 h 1537"/>
                  <a:gd name="T62" fmla="*/ 171 w 915"/>
                  <a:gd name="T63" fmla="*/ 445 h 1537"/>
                  <a:gd name="T64" fmla="*/ 197 w 915"/>
                  <a:gd name="T65" fmla="*/ 402 h 1537"/>
                  <a:gd name="T66" fmla="*/ 227 w 915"/>
                  <a:gd name="T67" fmla="*/ 355 h 1537"/>
                  <a:gd name="T68" fmla="*/ 291 w 915"/>
                  <a:gd name="T69" fmla="*/ 279 h 1537"/>
                  <a:gd name="T70" fmla="*/ 355 w 915"/>
                  <a:gd name="T71" fmla="*/ 208 h 1537"/>
                  <a:gd name="T72" fmla="*/ 419 w 915"/>
                  <a:gd name="T73" fmla="*/ 152 h 1537"/>
                  <a:gd name="T74" fmla="*/ 479 w 915"/>
                  <a:gd name="T75" fmla="*/ 109 h 1537"/>
                  <a:gd name="T76" fmla="*/ 539 w 915"/>
                  <a:gd name="T77" fmla="*/ 71 h 1537"/>
                  <a:gd name="T78" fmla="*/ 616 w 915"/>
                  <a:gd name="T79" fmla="*/ 38 h 1537"/>
                  <a:gd name="T80" fmla="*/ 659 w 915"/>
                  <a:gd name="T81" fmla="*/ 24 h 1537"/>
                  <a:gd name="T82" fmla="*/ 697 w 915"/>
                  <a:gd name="T83" fmla="*/ 15 h 1537"/>
                  <a:gd name="T84" fmla="*/ 757 w 915"/>
                  <a:gd name="T85" fmla="*/ 5 h 1537"/>
                  <a:gd name="T86" fmla="*/ 813 w 915"/>
                  <a:gd name="T87" fmla="*/ 0 h 1537"/>
                  <a:gd name="T88" fmla="*/ 855 w 915"/>
                  <a:gd name="T89" fmla="*/ 5 h 1537"/>
                  <a:gd name="T90" fmla="*/ 907 w 915"/>
                  <a:gd name="T91" fmla="*/ 19 h 1537"/>
                  <a:gd name="T92" fmla="*/ 915 w 915"/>
                  <a:gd name="T93" fmla="*/ 43 h 1537"/>
                  <a:gd name="T94" fmla="*/ 907 w 915"/>
                  <a:gd name="T95" fmla="*/ 90 h 1537"/>
                  <a:gd name="T96" fmla="*/ 894 w 915"/>
                  <a:gd name="T97" fmla="*/ 147 h 1537"/>
                  <a:gd name="T98" fmla="*/ 868 w 915"/>
                  <a:gd name="T99" fmla="*/ 227 h 1537"/>
                  <a:gd name="T100" fmla="*/ 821 w 915"/>
                  <a:gd name="T101" fmla="*/ 345 h 1537"/>
                  <a:gd name="T102" fmla="*/ 706 w 915"/>
                  <a:gd name="T103" fmla="*/ 610 h 1537"/>
                  <a:gd name="T104" fmla="*/ 607 w 915"/>
                  <a:gd name="T105" fmla="*/ 842 h 15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15"/>
                  <a:gd name="T160" fmla="*/ 0 h 1537"/>
                  <a:gd name="T161" fmla="*/ 915 w 915"/>
                  <a:gd name="T162" fmla="*/ 1537 h 15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15" h="1537">
                    <a:moveTo>
                      <a:pt x="594" y="875"/>
                    </a:moveTo>
                    <a:lnTo>
                      <a:pt x="594" y="875"/>
                    </a:lnTo>
                    <a:lnTo>
                      <a:pt x="552" y="974"/>
                    </a:lnTo>
                    <a:lnTo>
                      <a:pt x="535" y="1021"/>
                    </a:lnTo>
                    <a:lnTo>
                      <a:pt x="513" y="1069"/>
                    </a:lnTo>
                    <a:lnTo>
                      <a:pt x="496" y="1116"/>
                    </a:lnTo>
                    <a:lnTo>
                      <a:pt x="487" y="1135"/>
                    </a:lnTo>
                    <a:lnTo>
                      <a:pt x="479" y="1159"/>
                    </a:lnTo>
                    <a:lnTo>
                      <a:pt x="470" y="1182"/>
                    </a:lnTo>
                    <a:lnTo>
                      <a:pt x="466" y="1201"/>
                    </a:lnTo>
                    <a:lnTo>
                      <a:pt x="458" y="1225"/>
                    </a:lnTo>
                    <a:lnTo>
                      <a:pt x="449" y="1244"/>
                    </a:lnTo>
                    <a:lnTo>
                      <a:pt x="445" y="1267"/>
                    </a:lnTo>
                    <a:lnTo>
                      <a:pt x="436" y="1286"/>
                    </a:lnTo>
                    <a:lnTo>
                      <a:pt x="432" y="1305"/>
                    </a:lnTo>
                    <a:lnTo>
                      <a:pt x="428" y="1329"/>
                    </a:lnTo>
                    <a:lnTo>
                      <a:pt x="423" y="1348"/>
                    </a:lnTo>
                    <a:lnTo>
                      <a:pt x="423" y="1357"/>
                    </a:lnTo>
                    <a:lnTo>
                      <a:pt x="419" y="1367"/>
                    </a:lnTo>
                    <a:lnTo>
                      <a:pt x="415" y="1385"/>
                    </a:lnTo>
                    <a:lnTo>
                      <a:pt x="415" y="1404"/>
                    </a:lnTo>
                    <a:lnTo>
                      <a:pt x="410" y="1419"/>
                    </a:lnTo>
                    <a:lnTo>
                      <a:pt x="410" y="1437"/>
                    </a:lnTo>
                    <a:lnTo>
                      <a:pt x="410" y="1456"/>
                    </a:lnTo>
                    <a:lnTo>
                      <a:pt x="410" y="1471"/>
                    </a:lnTo>
                    <a:lnTo>
                      <a:pt x="410" y="1480"/>
                    </a:lnTo>
                    <a:lnTo>
                      <a:pt x="410" y="1489"/>
                    </a:lnTo>
                    <a:lnTo>
                      <a:pt x="410" y="1499"/>
                    </a:lnTo>
                    <a:lnTo>
                      <a:pt x="410" y="1504"/>
                    </a:lnTo>
                    <a:lnTo>
                      <a:pt x="410" y="1513"/>
                    </a:lnTo>
                    <a:lnTo>
                      <a:pt x="415" y="1523"/>
                    </a:lnTo>
                    <a:lnTo>
                      <a:pt x="415" y="1527"/>
                    </a:lnTo>
                    <a:lnTo>
                      <a:pt x="415" y="1537"/>
                    </a:lnTo>
                    <a:lnTo>
                      <a:pt x="406" y="1537"/>
                    </a:lnTo>
                    <a:lnTo>
                      <a:pt x="393" y="1537"/>
                    </a:lnTo>
                    <a:lnTo>
                      <a:pt x="372" y="1532"/>
                    </a:lnTo>
                    <a:lnTo>
                      <a:pt x="363" y="1532"/>
                    </a:lnTo>
                    <a:lnTo>
                      <a:pt x="351" y="1532"/>
                    </a:lnTo>
                    <a:lnTo>
                      <a:pt x="346" y="1532"/>
                    </a:lnTo>
                    <a:lnTo>
                      <a:pt x="338" y="1532"/>
                    </a:lnTo>
                    <a:lnTo>
                      <a:pt x="329" y="1527"/>
                    </a:lnTo>
                    <a:lnTo>
                      <a:pt x="321" y="1527"/>
                    </a:lnTo>
                    <a:lnTo>
                      <a:pt x="308" y="1523"/>
                    </a:lnTo>
                    <a:lnTo>
                      <a:pt x="299" y="1518"/>
                    </a:lnTo>
                    <a:lnTo>
                      <a:pt x="286" y="1518"/>
                    </a:lnTo>
                    <a:lnTo>
                      <a:pt x="278" y="1513"/>
                    </a:lnTo>
                    <a:lnTo>
                      <a:pt x="265" y="1508"/>
                    </a:lnTo>
                    <a:lnTo>
                      <a:pt x="256" y="1504"/>
                    </a:lnTo>
                    <a:lnTo>
                      <a:pt x="248" y="1499"/>
                    </a:lnTo>
                    <a:lnTo>
                      <a:pt x="231" y="1494"/>
                    </a:lnTo>
                    <a:lnTo>
                      <a:pt x="218" y="1485"/>
                    </a:lnTo>
                    <a:lnTo>
                      <a:pt x="205" y="1475"/>
                    </a:lnTo>
                    <a:lnTo>
                      <a:pt x="192" y="1466"/>
                    </a:lnTo>
                    <a:lnTo>
                      <a:pt x="179" y="1456"/>
                    </a:lnTo>
                    <a:lnTo>
                      <a:pt x="171" y="1452"/>
                    </a:lnTo>
                    <a:lnTo>
                      <a:pt x="167" y="1447"/>
                    </a:lnTo>
                    <a:lnTo>
                      <a:pt x="154" y="1437"/>
                    </a:lnTo>
                    <a:lnTo>
                      <a:pt x="141" y="1423"/>
                    </a:lnTo>
                    <a:lnTo>
                      <a:pt x="132" y="1419"/>
                    </a:lnTo>
                    <a:lnTo>
                      <a:pt x="124" y="1409"/>
                    </a:lnTo>
                    <a:lnTo>
                      <a:pt x="115" y="1400"/>
                    </a:lnTo>
                    <a:lnTo>
                      <a:pt x="111" y="1390"/>
                    </a:lnTo>
                    <a:lnTo>
                      <a:pt x="102" y="1381"/>
                    </a:lnTo>
                    <a:lnTo>
                      <a:pt x="94" y="1371"/>
                    </a:lnTo>
                    <a:lnTo>
                      <a:pt x="90" y="1362"/>
                    </a:lnTo>
                    <a:lnTo>
                      <a:pt x="81" y="1352"/>
                    </a:lnTo>
                    <a:lnTo>
                      <a:pt x="77" y="1338"/>
                    </a:lnTo>
                    <a:lnTo>
                      <a:pt x="73" y="1329"/>
                    </a:lnTo>
                    <a:lnTo>
                      <a:pt x="64" y="1319"/>
                    </a:lnTo>
                    <a:lnTo>
                      <a:pt x="60" y="1310"/>
                    </a:lnTo>
                    <a:lnTo>
                      <a:pt x="55" y="1296"/>
                    </a:lnTo>
                    <a:lnTo>
                      <a:pt x="51" y="1286"/>
                    </a:lnTo>
                    <a:lnTo>
                      <a:pt x="43" y="1272"/>
                    </a:lnTo>
                    <a:lnTo>
                      <a:pt x="38" y="1263"/>
                    </a:lnTo>
                    <a:lnTo>
                      <a:pt x="34" y="1248"/>
                    </a:lnTo>
                    <a:lnTo>
                      <a:pt x="30" y="1239"/>
                    </a:lnTo>
                    <a:lnTo>
                      <a:pt x="25" y="1225"/>
                    </a:lnTo>
                    <a:lnTo>
                      <a:pt x="25" y="1215"/>
                    </a:lnTo>
                    <a:lnTo>
                      <a:pt x="21" y="1201"/>
                    </a:lnTo>
                    <a:lnTo>
                      <a:pt x="17" y="1187"/>
                    </a:lnTo>
                    <a:lnTo>
                      <a:pt x="17" y="1177"/>
                    </a:lnTo>
                    <a:lnTo>
                      <a:pt x="13" y="1163"/>
                    </a:lnTo>
                    <a:lnTo>
                      <a:pt x="8" y="1149"/>
                    </a:lnTo>
                    <a:lnTo>
                      <a:pt x="8" y="1135"/>
                    </a:lnTo>
                    <a:lnTo>
                      <a:pt x="4" y="1121"/>
                    </a:lnTo>
                    <a:lnTo>
                      <a:pt x="4" y="1107"/>
                    </a:lnTo>
                    <a:lnTo>
                      <a:pt x="4" y="1097"/>
                    </a:lnTo>
                    <a:lnTo>
                      <a:pt x="0" y="1083"/>
                    </a:lnTo>
                    <a:lnTo>
                      <a:pt x="0" y="1069"/>
                    </a:lnTo>
                    <a:lnTo>
                      <a:pt x="0" y="1055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07"/>
                    </a:lnTo>
                    <a:lnTo>
                      <a:pt x="0" y="993"/>
                    </a:lnTo>
                    <a:lnTo>
                      <a:pt x="0" y="979"/>
                    </a:lnTo>
                    <a:lnTo>
                      <a:pt x="0" y="965"/>
                    </a:lnTo>
                    <a:lnTo>
                      <a:pt x="4" y="951"/>
                    </a:lnTo>
                    <a:lnTo>
                      <a:pt x="4" y="936"/>
                    </a:lnTo>
                    <a:lnTo>
                      <a:pt x="8" y="903"/>
                    </a:lnTo>
                    <a:lnTo>
                      <a:pt x="8" y="889"/>
                    </a:lnTo>
                    <a:lnTo>
                      <a:pt x="13" y="875"/>
                    </a:lnTo>
                    <a:lnTo>
                      <a:pt x="13" y="861"/>
                    </a:lnTo>
                    <a:lnTo>
                      <a:pt x="17" y="847"/>
                    </a:lnTo>
                    <a:lnTo>
                      <a:pt x="17" y="828"/>
                    </a:lnTo>
                    <a:lnTo>
                      <a:pt x="21" y="813"/>
                    </a:lnTo>
                    <a:lnTo>
                      <a:pt x="25" y="799"/>
                    </a:lnTo>
                    <a:lnTo>
                      <a:pt x="30" y="785"/>
                    </a:lnTo>
                    <a:lnTo>
                      <a:pt x="38" y="752"/>
                    </a:lnTo>
                    <a:lnTo>
                      <a:pt x="43" y="738"/>
                    </a:lnTo>
                    <a:lnTo>
                      <a:pt x="47" y="719"/>
                    </a:lnTo>
                    <a:lnTo>
                      <a:pt x="51" y="705"/>
                    </a:lnTo>
                    <a:lnTo>
                      <a:pt x="55" y="691"/>
                    </a:lnTo>
                    <a:lnTo>
                      <a:pt x="60" y="672"/>
                    </a:lnTo>
                    <a:lnTo>
                      <a:pt x="68" y="657"/>
                    </a:lnTo>
                    <a:lnTo>
                      <a:pt x="73" y="643"/>
                    </a:lnTo>
                    <a:lnTo>
                      <a:pt x="77" y="629"/>
                    </a:lnTo>
                    <a:lnTo>
                      <a:pt x="90" y="596"/>
                    </a:lnTo>
                    <a:lnTo>
                      <a:pt x="98" y="582"/>
                    </a:lnTo>
                    <a:lnTo>
                      <a:pt x="107" y="563"/>
                    </a:lnTo>
                    <a:lnTo>
                      <a:pt x="111" y="549"/>
                    </a:lnTo>
                    <a:lnTo>
                      <a:pt x="120" y="535"/>
                    </a:lnTo>
                    <a:lnTo>
                      <a:pt x="128" y="520"/>
                    </a:lnTo>
                    <a:lnTo>
                      <a:pt x="132" y="506"/>
                    </a:lnTo>
                    <a:lnTo>
                      <a:pt x="141" y="492"/>
                    </a:lnTo>
                    <a:lnTo>
                      <a:pt x="150" y="478"/>
                    </a:lnTo>
                    <a:lnTo>
                      <a:pt x="158" y="464"/>
                    </a:lnTo>
                    <a:lnTo>
                      <a:pt x="167" y="449"/>
                    </a:lnTo>
                    <a:lnTo>
                      <a:pt x="171" y="445"/>
                    </a:lnTo>
                    <a:lnTo>
                      <a:pt x="175" y="435"/>
                    </a:lnTo>
                    <a:lnTo>
                      <a:pt x="184" y="421"/>
                    </a:lnTo>
                    <a:lnTo>
                      <a:pt x="192" y="407"/>
                    </a:lnTo>
                    <a:lnTo>
                      <a:pt x="197" y="402"/>
                    </a:lnTo>
                    <a:lnTo>
                      <a:pt x="201" y="393"/>
                    </a:lnTo>
                    <a:lnTo>
                      <a:pt x="209" y="383"/>
                    </a:lnTo>
                    <a:lnTo>
                      <a:pt x="218" y="369"/>
                    </a:lnTo>
                    <a:lnTo>
                      <a:pt x="227" y="355"/>
                    </a:lnTo>
                    <a:lnTo>
                      <a:pt x="239" y="341"/>
                    </a:lnTo>
                    <a:lnTo>
                      <a:pt x="256" y="322"/>
                    </a:lnTo>
                    <a:lnTo>
                      <a:pt x="274" y="298"/>
                    </a:lnTo>
                    <a:lnTo>
                      <a:pt x="291" y="279"/>
                    </a:lnTo>
                    <a:lnTo>
                      <a:pt x="308" y="256"/>
                    </a:lnTo>
                    <a:lnTo>
                      <a:pt x="325" y="237"/>
                    </a:lnTo>
                    <a:lnTo>
                      <a:pt x="346" y="218"/>
                    </a:lnTo>
                    <a:lnTo>
                      <a:pt x="355" y="208"/>
                    </a:lnTo>
                    <a:lnTo>
                      <a:pt x="363" y="204"/>
                    </a:lnTo>
                    <a:lnTo>
                      <a:pt x="381" y="185"/>
                    </a:lnTo>
                    <a:lnTo>
                      <a:pt x="402" y="166"/>
                    </a:lnTo>
                    <a:lnTo>
                      <a:pt x="419" y="152"/>
                    </a:lnTo>
                    <a:lnTo>
                      <a:pt x="432" y="147"/>
                    </a:lnTo>
                    <a:lnTo>
                      <a:pt x="440" y="137"/>
                    </a:lnTo>
                    <a:lnTo>
                      <a:pt x="458" y="123"/>
                    </a:lnTo>
                    <a:lnTo>
                      <a:pt x="479" y="109"/>
                    </a:lnTo>
                    <a:lnTo>
                      <a:pt x="487" y="104"/>
                    </a:lnTo>
                    <a:lnTo>
                      <a:pt x="500" y="95"/>
                    </a:lnTo>
                    <a:lnTo>
                      <a:pt x="517" y="85"/>
                    </a:lnTo>
                    <a:lnTo>
                      <a:pt x="539" y="71"/>
                    </a:lnTo>
                    <a:lnTo>
                      <a:pt x="560" y="62"/>
                    </a:lnTo>
                    <a:lnTo>
                      <a:pt x="577" y="52"/>
                    </a:lnTo>
                    <a:lnTo>
                      <a:pt x="599" y="43"/>
                    </a:lnTo>
                    <a:lnTo>
                      <a:pt x="616" y="38"/>
                    </a:lnTo>
                    <a:lnTo>
                      <a:pt x="629" y="33"/>
                    </a:lnTo>
                    <a:lnTo>
                      <a:pt x="637" y="29"/>
                    </a:lnTo>
                    <a:lnTo>
                      <a:pt x="646" y="24"/>
                    </a:lnTo>
                    <a:lnTo>
                      <a:pt x="659" y="24"/>
                    </a:lnTo>
                    <a:lnTo>
                      <a:pt x="667" y="19"/>
                    </a:lnTo>
                    <a:lnTo>
                      <a:pt x="676" y="19"/>
                    </a:lnTo>
                    <a:lnTo>
                      <a:pt x="689" y="15"/>
                    </a:lnTo>
                    <a:lnTo>
                      <a:pt x="697" y="15"/>
                    </a:lnTo>
                    <a:lnTo>
                      <a:pt x="706" y="10"/>
                    </a:lnTo>
                    <a:lnTo>
                      <a:pt x="714" y="10"/>
                    </a:lnTo>
                    <a:lnTo>
                      <a:pt x="736" y="5"/>
                    </a:lnTo>
                    <a:lnTo>
                      <a:pt x="757" y="5"/>
                    </a:lnTo>
                    <a:lnTo>
                      <a:pt x="774" y="0"/>
                    </a:lnTo>
                    <a:lnTo>
                      <a:pt x="791" y="0"/>
                    </a:lnTo>
                    <a:lnTo>
                      <a:pt x="804" y="0"/>
                    </a:lnTo>
                    <a:lnTo>
                      <a:pt x="813" y="0"/>
                    </a:lnTo>
                    <a:lnTo>
                      <a:pt x="830" y="5"/>
                    </a:lnTo>
                    <a:lnTo>
                      <a:pt x="838" y="5"/>
                    </a:lnTo>
                    <a:lnTo>
                      <a:pt x="847" y="5"/>
                    </a:lnTo>
                    <a:lnTo>
                      <a:pt x="855" y="5"/>
                    </a:lnTo>
                    <a:lnTo>
                      <a:pt x="864" y="10"/>
                    </a:lnTo>
                    <a:lnTo>
                      <a:pt x="881" y="10"/>
                    </a:lnTo>
                    <a:lnTo>
                      <a:pt x="898" y="15"/>
                    </a:lnTo>
                    <a:lnTo>
                      <a:pt x="907" y="19"/>
                    </a:lnTo>
                    <a:lnTo>
                      <a:pt x="915" y="19"/>
                    </a:lnTo>
                    <a:lnTo>
                      <a:pt x="915" y="29"/>
                    </a:lnTo>
                    <a:lnTo>
                      <a:pt x="915" y="38"/>
                    </a:lnTo>
                    <a:lnTo>
                      <a:pt x="915" y="43"/>
                    </a:lnTo>
                    <a:lnTo>
                      <a:pt x="915" y="52"/>
                    </a:lnTo>
                    <a:lnTo>
                      <a:pt x="911" y="71"/>
                    </a:lnTo>
                    <a:lnTo>
                      <a:pt x="911" y="81"/>
                    </a:lnTo>
                    <a:lnTo>
                      <a:pt x="907" y="90"/>
                    </a:lnTo>
                    <a:lnTo>
                      <a:pt x="907" y="100"/>
                    </a:lnTo>
                    <a:lnTo>
                      <a:pt x="902" y="109"/>
                    </a:lnTo>
                    <a:lnTo>
                      <a:pt x="898" y="128"/>
                    </a:lnTo>
                    <a:lnTo>
                      <a:pt x="894" y="147"/>
                    </a:lnTo>
                    <a:lnTo>
                      <a:pt x="890" y="171"/>
                    </a:lnTo>
                    <a:lnTo>
                      <a:pt x="881" y="194"/>
                    </a:lnTo>
                    <a:lnTo>
                      <a:pt x="872" y="218"/>
                    </a:lnTo>
                    <a:lnTo>
                      <a:pt x="868" y="227"/>
                    </a:lnTo>
                    <a:lnTo>
                      <a:pt x="864" y="241"/>
                    </a:lnTo>
                    <a:lnTo>
                      <a:pt x="855" y="265"/>
                    </a:lnTo>
                    <a:lnTo>
                      <a:pt x="834" y="317"/>
                    </a:lnTo>
                    <a:lnTo>
                      <a:pt x="821" y="345"/>
                    </a:lnTo>
                    <a:lnTo>
                      <a:pt x="813" y="374"/>
                    </a:lnTo>
                    <a:lnTo>
                      <a:pt x="787" y="431"/>
                    </a:lnTo>
                    <a:lnTo>
                      <a:pt x="761" y="487"/>
                    </a:lnTo>
                    <a:lnTo>
                      <a:pt x="706" y="610"/>
                    </a:lnTo>
                    <a:lnTo>
                      <a:pt x="680" y="676"/>
                    </a:lnTo>
                    <a:lnTo>
                      <a:pt x="650" y="743"/>
                    </a:lnTo>
                    <a:lnTo>
                      <a:pt x="624" y="809"/>
                    </a:lnTo>
                    <a:lnTo>
                      <a:pt x="607" y="842"/>
                    </a:lnTo>
                    <a:lnTo>
                      <a:pt x="594" y="875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350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898" cy="1537"/>
              </a:xfrm>
              <a:custGeom>
                <a:avLst/>
                <a:gdLst>
                  <a:gd name="T0" fmla="*/ 522 w 898"/>
                  <a:gd name="T1" fmla="*/ 955 h 1537"/>
                  <a:gd name="T2" fmla="*/ 483 w 898"/>
                  <a:gd name="T3" fmla="*/ 1050 h 1537"/>
                  <a:gd name="T4" fmla="*/ 453 w 898"/>
                  <a:gd name="T5" fmla="*/ 1144 h 1537"/>
                  <a:gd name="T6" fmla="*/ 432 w 898"/>
                  <a:gd name="T7" fmla="*/ 1229 h 1537"/>
                  <a:gd name="T8" fmla="*/ 415 w 898"/>
                  <a:gd name="T9" fmla="*/ 1296 h 1537"/>
                  <a:gd name="T10" fmla="*/ 406 w 898"/>
                  <a:gd name="T11" fmla="*/ 1376 h 1537"/>
                  <a:gd name="T12" fmla="*/ 406 w 898"/>
                  <a:gd name="T13" fmla="*/ 1433 h 1537"/>
                  <a:gd name="T14" fmla="*/ 406 w 898"/>
                  <a:gd name="T15" fmla="*/ 1466 h 1537"/>
                  <a:gd name="T16" fmla="*/ 415 w 898"/>
                  <a:gd name="T17" fmla="*/ 1518 h 1537"/>
                  <a:gd name="T18" fmla="*/ 398 w 898"/>
                  <a:gd name="T19" fmla="*/ 1537 h 1537"/>
                  <a:gd name="T20" fmla="*/ 346 w 898"/>
                  <a:gd name="T21" fmla="*/ 1532 h 1537"/>
                  <a:gd name="T22" fmla="*/ 304 w 898"/>
                  <a:gd name="T23" fmla="*/ 1523 h 1537"/>
                  <a:gd name="T24" fmla="*/ 261 w 898"/>
                  <a:gd name="T25" fmla="*/ 1508 h 1537"/>
                  <a:gd name="T26" fmla="*/ 218 w 898"/>
                  <a:gd name="T27" fmla="*/ 1485 h 1537"/>
                  <a:gd name="T28" fmla="*/ 175 w 898"/>
                  <a:gd name="T29" fmla="*/ 1456 h 1537"/>
                  <a:gd name="T30" fmla="*/ 137 w 898"/>
                  <a:gd name="T31" fmla="*/ 1423 h 1537"/>
                  <a:gd name="T32" fmla="*/ 107 w 898"/>
                  <a:gd name="T33" fmla="*/ 1385 h 1537"/>
                  <a:gd name="T34" fmla="*/ 81 w 898"/>
                  <a:gd name="T35" fmla="*/ 1348 h 1537"/>
                  <a:gd name="T36" fmla="*/ 55 w 898"/>
                  <a:gd name="T37" fmla="*/ 1305 h 1537"/>
                  <a:gd name="T38" fmla="*/ 38 w 898"/>
                  <a:gd name="T39" fmla="*/ 1258 h 1537"/>
                  <a:gd name="T40" fmla="*/ 21 w 898"/>
                  <a:gd name="T41" fmla="*/ 1211 h 1537"/>
                  <a:gd name="T42" fmla="*/ 13 w 898"/>
                  <a:gd name="T43" fmla="*/ 1159 h 1537"/>
                  <a:gd name="T44" fmla="*/ 4 w 898"/>
                  <a:gd name="T45" fmla="*/ 1102 h 1537"/>
                  <a:gd name="T46" fmla="*/ 0 w 898"/>
                  <a:gd name="T47" fmla="*/ 1050 h 1537"/>
                  <a:gd name="T48" fmla="*/ 0 w 898"/>
                  <a:gd name="T49" fmla="*/ 974 h 1537"/>
                  <a:gd name="T50" fmla="*/ 4 w 898"/>
                  <a:gd name="T51" fmla="*/ 917 h 1537"/>
                  <a:gd name="T52" fmla="*/ 17 w 898"/>
                  <a:gd name="T53" fmla="*/ 842 h 1537"/>
                  <a:gd name="T54" fmla="*/ 30 w 898"/>
                  <a:gd name="T55" fmla="*/ 776 h 1537"/>
                  <a:gd name="T56" fmla="*/ 51 w 898"/>
                  <a:gd name="T57" fmla="*/ 700 h 1537"/>
                  <a:gd name="T58" fmla="*/ 73 w 898"/>
                  <a:gd name="T59" fmla="*/ 639 h 1537"/>
                  <a:gd name="T60" fmla="*/ 107 w 898"/>
                  <a:gd name="T61" fmla="*/ 563 h 1537"/>
                  <a:gd name="T62" fmla="*/ 137 w 898"/>
                  <a:gd name="T63" fmla="*/ 501 h 1537"/>
                  <a:gd name="T64" fmla="*/ 167 w 898"/>
                  <a:gd name="T65" fmla="*/ 445 h 1537"/>
                  <a:gd name="T66" fmla="*/ 192 w 898"/>
                  <a:gd name="T67" fmla="*/ 407 h 1537"/>
                  <a:gd name="T68" fmla="*/ 227 w 898"/>
                  <a:gd name="T69" fmla="*/ 360 h 1537"/>
                  <a:gd name="T70" fmla="*/ 256 w 898"/>
                  <a:gd name="T71" fmla="*/ 317 h 1537"/>
                  <a:gd name="T72" fmla="*/ 299 w 898"/>
                  <a:gd name="T73" fmla="*/ 270 h 1537"/>
                  <a:gd name="T74" fmla="*/ 355 w 898"/>
                  <a:gd name="T75" fmla="*/ 213 h 1537"/>
                  <a:gd name="T76" fmla="*/ 410 w 898"/>
                  <a:gd name="T77" fmla="*/ 161 h 1537"/>
                  <a:gd name="T78" fmla="*/ 487 w 898"/>
                  <a:gd name="T79" fmla="*/ 104 h 1537"/>
                  <a:gd name="T80" fmla="*/ 556 w 898"/>
                  <a:gd name="T81" fmla="*/ 62 h 1537"/>
                  <a:gd name="T82" fmla="*/ 612 w 898"/>
                  <a:gd name="T83" fmla="*/ 38 h 1537"/>
                  <a:gd name="T84" fmla="*/ 663 w 898"/>
                  <a:gd name="T85" fmla="*/ 19 h 1537"/>
                  <a:gd name="T86" fmla="*/ 718 w 898"/>
                  <a:gd name="T87" fmla="*/ 5 h 1537"/>
                  <a:gd name="T88" fmla="*/ 770 w 898"/>
                  <a:gd name="T89" fmla="*/ 0 h 1537"/>
                  <a:gd name="T90" fmla="*/ 804 w 898"/>
                  <a:gd name="T91" fmla="*/ 0 h 1537"/>
                  <a:gd name="T92" fmla="*/ 851 w 898"/>
                  <a:gd name="T93" fmla="*/ 5 h 1537"/>
                  <a:gd name="T94" fmla="*/ 881 w 898"/>
                  <a:gd name="T95" fmla="*/ 10 h 1537"/>
                  <a:gd name="T96" fmla="*/ 898 w 898"/>
                  <a:gd name="T97" fmla="*/ 38 h 1537"/>
                  <a:gd name="T98" fmla="*/ 885 w 898"/>
                  <a:gd name="T99" fmla="*/ 100 h 1537"/>
                  <a:gd name="T100" fmla="*/ 855 w 898"/>
                  <a:gd name="T101" fmla="*/ 185 h 1537"/>
                  <a:gd name="T102" fmla="*/ 804 w 898"/>
                  <a:gd name="T103" fmla="*/ 308 h 1537"/>
                  <a:gd name="T104" fmla="*/ 697 w 898"/>
                  <a:gd name="T105" fmla="*/ 535 h 1537"/>
                  <a:gd name="T106" fmla="*/ 616 w 898"/>
                  <a:gd name="T107" fmla="*/ 728 h 1537"/>
                  <a:gd name="T108" fmla="*/ 560 w 898"/>
                  <a:gd name="T109" fmla="*/ 861 h 15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98"/>
                  <a:gd name="T166" fmla="*/ 0 h 1537"/>
                  <a:gd name="T167" fmla="*/ 898 w 898"/>
                  <a:gd name="T168" fmla="*/ 1537 h 15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98" h="1537">
                    <a:moveTo>
                      <a:pt x="560" y="861"/>
                    </a:moveTo>
                    <a:lnTo>
                      <a:pt x="560" y="861"/>
                    </a:lnTo>
                    <a:lnTo>
                      <a:pt x="539" y="908"/>
                    </a:lnTo>
                    <a:lnTo>
                      <a:pt x="522" y="955"/>
                    </a:lnTo>
                    <a:lnTo>
                      <a:pt x="513" y="979"/>
                    </a:lnTo>
                    <a:lnTo>
                      <a:pt x="505" y="1003"/>
                    </a:lnTo>
                    <a:lnTo>
                      <a:pt x="492" y="1026"/>
                    </a:lnTo>
                    <a:lnTo>
                      <a:pt x="483" y="1050"/>
                    </a:lnTo>
                    <a:lnTo>
                      <a:pt x="479" y="1073"/>
                    </a:lnTo>
                    <a:lnTo>
                      <a:pt x="470" y="1097"/>
                    </a:lnTo>
                    <a:lnTo>
                      <a:pt x="462" y="1121"/>
                    </a:lnTo>
                    <a:lnTo>
                      <a:pt x="453" y="1144"/>
                    </a:lnTo>
                    <a:lnTo>
                      <a:pt x="449" y="1163"/>
                    </a:lnTo>
                    <a:lnTo>
                      <a:pt x="440" y="1187"/>
                    </a:lnTo>
                    <a:lnTo>
                      <a:pt x="436" y="1211"/>
                    </a:lnTo>
                    <a:lnTo>
                      <a:pt x="432" y="1229"/>
                    </a:lnTo>
                    <a:lnTo>
                      <a:pt x="428" y="1244"/>
                    </a:lnTo>
                    <a:lnTo>
                      <a:pt x="423" y="1253"/>
                    </a:lnTo>
                    <a:lnTo>
                      <a:pt x="419" y="1272"/>
                    </a:lnTo>
                    <a:lnTo>
                      <a:pt x="415" y="1296"/>
                    </a:lnTo>
                    <a:lnTo>
                      <a:pt x="415" y="1315"/>
                    </a:lnTo>
                    <a:lnTo>
                      <a:pt x="410" y="1333"/>
                    </a:lnTo>
                    <a:lnTo>
                      <a:pt x="406" y="1352"/>
                    </a:lnTo>
                    <a:lnTo>
                      <a:pt x="406" y="1376"/>
                    </a:lnTo>
                    <a:lnTo>
                      <a:pt x="406" y="1395"/>
                    </a:lnTo>
                    <a:lnTo>
                      <a:pt x="406" y="1414"/>
                    </a:lnTo>
                    <a:lnTo>
                      <a:pt x="406" y="1423"/>
                    </a:lnTo>
                    <a:lnTo>
                      <a:pt x="406" y="1433"/>
                    </a:lnTo>
                    <a:lnTo>
                      <a:pt x="406" y="1442"/>
                    </a:lnTo>
                    <a:lnTo>
                      <a:pt x="406" y="1447"/>
                    </a:lnTo>
                    <a:lnTo>
                      <a:pt x="406" y="1456"/>
                    </a:lnTo>
                    <a:lnTo>
                      <a:pt x="406" y="1466"/>
                    </a:lnTo>
                    <a:lnTo>
                      <a:pt x="410" y="1475"/>
                    </a:lnTo>
                    <a:lnTo>
                      <a:pt x="410" y="1485"/>
                    </a:lnTo>
                    <a:lnTo>
                      <a:pt x="415" y="1504"/>
                    </a:lnTo>
                    <a:lnTo>
                      <a:pt x="415" y="1518"/>
                    </a:lnTo>
                    <a:lnTo>
                      <a:pt x="419" y="1527"/>
                    </a:lnTo>
                    <a:lnTo>
                      <a:pt x="423" y="1537"/>
                    </a:lnTo>
                    <a:lnTo>
                      <a:pt x="410" y="1537"/>
                    </a:lnTo>
                    <a:lnTo>
                      <a:pt x="398" y="1537"/>
                    </a:lnTo>
                    <a:lnTo>
                      <a:pt x="389" y="1537"/>
                    </a:lnTo>
                    <a:lnTo>
                      <a:pt x="376" y="1537"/>
                    </a:lnTo>
                    <a:lnTo>
                      <a:pt x="355" y="1532"/>
                    </a:lnTo>
                    <a:lnTo>
                      <a:pt x="346" y="1532"/>
                    </a:lnTo>
                    <a:lnTo>
                      <a:pt x="333" y="1527"/>
                    </a:lnTo>
                    <a:lnTo>
                      <a:pt x="325" y="1527"/>
                    </a:lnTo>
                    <a:lnTo>
                      <a:pt x="312" y="1523"/>
                    </a:lnTo>
                    <a:lnTo>
                      <a:pt x="304" y="1523"/>
                    </a:lnTo>
                    <a:lnTo>
                      <a:pt x="291" y="1518"/>
                    </a:lnTo>
                    <a:lnTo>
                      <a:pt x="282" y="1513"/>
                    </a:lnTo>
                    <a:lnTo>
                      <a:pt x="274" y="1513"/>
                    </a:lnTo>
                    <a:lnTo>
                      <a:pt x="261" y="1508"/>
                    </a:lnTo>
                    <a:lnTo>
                      <a:pt x="252" y="1504"/>
                    </a:lnTo>
                    <a:lnTo>
                      <a:pt x="239" y="1494"/>
                    </a:lnTo>
                    <a:lnTo>
                      <a:pt x="222" y="1489"/>
                    </a:lnTo>
                    <a:lnTo>
                      <a:pt x="218" y="1485"/>
                    </a:lnTo>
                    <a:lnTo>
                      <a:pt x="209" y="1480"/>
                    </a:lnTo>
                    <a:lnTo>
                      <a:pt x="197" y="1471"/>
                    </a:lnTo>
                    <a:lnTo>
                      <a:pt x="184" y="1461"/>
                    </a:lnTo>
                    <a:lnTo>
                      <a:pt x="175" y="1456"/>
                    </a:lnTo>
                    <a:lnTo>
                      <a:pt x="171" y="1452"/>
                    </a:lnTo>
                    <a:lnTo>
                      <a:pt x="158" y="1442"/>
                    </a:lnTo>
                    <a:lnTo>
                      <a:pt x="145" y="1428"/>
                    </a:lnTo>
                    <a:lnTo>
                      <a:pt x="137" y="1423"/>
                    </a:lnTo>
                    <a:lnTo>
                      <a:pt x="128" y="1414"/>
                    </a:lnTo>
                    <a:lnTo>
                      <a:pt x="120" y="1404"/>
                    </a:lnTo>
                    <a:lnTo>
                      <a:pt x="115" y="1395"/>
                    </a:lnTo>
                    <a:lnTo>
                      <a:pt x="107" y="1385"/>
                    </a:lnTo>
                    <a:lnTo>
                      <a:pt x="98" y="1376"/>
                    </a:lnTo>
                    <a:lnTo>
                      <a:pt x="94" y="1367"/>
                    </a:lnTo>
                    <a:lnTo>
                      <a:pt x="85" y="1357"/>
                    </a:lnTo>
                    <a:lnTo>
                      <a:pt x="81" y="1348"/>
                    </a:lnTo>
                    <a:lnTo>
                      <a:pt x="73" y="1338"/>
                    </a:lnTo>
                    <a:lnTo>
                      <a:pt x="68" y="1324"/>
                    </a:lnTo>
                    <a:lnTo>
                      <a:pt x="64" y="1315"/>
                    </a:lnTo>
                    <a:lnTo>
                      <a:pt x="55" y="1305"/>
                    </a:lnTo>
                    <a:lnTo>
                      <a:pt x="51" y="1291"/>
                    </a:lnTo>
                    <a:lnTo>
                      <a:pt x="47" y="1281"/>
                    </a:lnTo>
                    <a:lnTo>
                      <a:pt x="43" y="1272"/>
                    </a:lnTo>
                    <a:lnTo>
                      <a:pt x="38" y="1258"/>
                    </a:lnTo>
                    <a:lnTo>
                      <a:pt x="34" y="1248"/>
                    </a:lnTo>
                    <a:lnTo>
                      <a:pt x="30" y="1234"/>
                    </a:lnTo>
                    <a:lnTo>
                      <a:pt x="25" y="1220"/>
                    </a:lnTo>
                    <a:lnTo>
                      <a:pt x="21" y="1211"/>
                    </a:lnTo>
                    <a:lnTo>
                      <a:pt x="21" y="1196"/>
                    </a:lnTo>
                    <a:lnTo>
                      <a:pt x="17" y="1182"/>
                    </a:lnTo>
                    <a:lnTo>
                      <a:pt x="13" y="1173"/>
                    </a:lnTo>
                    <a:lnTo>
                      <a:pt x="13" y="1159"/>
                    </a:lnTo>
                    <a:lnTo>
                      <a:pt x="8" y="1144"/>
                    </a:lnTo>
                    <a:lnTo>
                      <a:pt x="8" y="1130"/>
                    </a:lnTo>
                    <a:lnTo>
                      <a:pt x="4" y="1116"/>
                    </a:lnTo>
                    <a:lnTo>
                      <a:pt x="4" y="1102"/>
                    </a:lnTo>
                    <a:lnTo>
                      <a:pt x="4" y="1088"/>
                    </a:lnTo>
                    <a:lnTo>
                      <a:pt x="0" y="1078"/>
                    </a:lnTo>
                    <a:lnTo>
                      <a:pt x="0" y="1064"/>
                    </a:lnTo>
                    <a:lnTo>
                      <a:pt x="0" y="1050"/>
                    </a:lnTo>
                    <a:lnTo>
                      <a:pt x="0" y="1036"/>
                    </a:lnTo>
                    <a:lnTo>
                      <a:pt x="0" y="1003"/>
                    </a:lnTo>
                    <a:lnTo>
                      <a:pt x="0" y="988"/>
                    </a:lnTo>
                    <a:lnTo>
                      <a:pt x="0" y="974"/>
                    </a:lnTo>
                    <a:lnTo>
                      <a:pt x="0" y="960"/>
                    </a:lnTo>
                    <a:lnTo>
                      <a:pt x="4" y="946"/>
                    </a:lnTo>
                    <a:lnTo>
                      <a:pt x="4" y="932"/>
                    </a:lnTo>
                    <a:lnTo>
                      <a:pt x="4" y="917"/>
                    </a:lnTo>
                    <a:lnTo>
                      <a:pt x="8" y="899"/>
                    </a:lnTo>
                    <a:lnTo>
                      <a:pt x="8" y="884"/>
                    </a:lnTo>
                    <a:lnTo>
                      <a:pt x="13" y="856"/>
                    </a:lnTo>
                    <a:lnTo>
                      <a:pt x="17" y="842"/>
                    </a:lnTo>
                    <a:lnTo>
                      <a:pt x="21" y="823"/>
                    </a:lnTo>
                    <a:lnTo>
                      <a:pt x="21" y="809"/>
                    </a:lnTo>
                    <a:lnTo>
                      <a:pt x="25" y="795"/>
                    </a:lnTo>
                    <a:lnTo>
                      <a:pt x="30" y="776"/>
                    </a:lnTo>
                    <a:lnTo>
                      <a:pt x="34" y="761"/>
                    </a:lnTo>
                    <a:lnTo>
                      <a:pt x="38" y="747"/>
                    </a:lnTo>
                    <a:lnTo>
                      <a:pt x="43" y="733"/>
                    </a:lnTo>
                    <a:lnTo>
                      <a:pt x="51" y="700"/>
                    </a:lnTo>
                    <a:lnTo>
                      <a:pt x="55" y="686"/>
                    </a:lnTo>
                    <a:lnTo>
                      <a:pt x="64" y="667"/>
                    </a:lnTo>
                    <a:lnTo>
                      <a:pt x="68" y="653"/>
                    </a:lnTo>
                    <a:lnTo>
                      <a:pt x="73" y="639"/>
                    </a:lnTo>
                    <a:lnTo>
                      <a:pt x="85" y="605"/>
                    </a:lnTo>
                    <a:lnTo>
                      <a:pt x="94" y="591"/>
                    </a:lnTo>
                    <a:lnTo>
                      <a:pt x="102" y="577"/>
                    </a:lnTo>
                    <a:lnTo>
                      <a:pt x="107" y="563"/>
                    </a:lnTo>
                    <a:lnTo>
                      <a:pt x="115" y="544"/>
                    </a:lnTo>
                    <a:lnTo>
                      <a:pt x="120" y="530"/>
                    </a:lnTo>
                    <a:lnTo>
                      <a:pt x="128" y="516"/>
                    </a:lnTo>
                    <a:lnTo>
                      <a:pt x="137" y="501"/>
                    </a:lnTo>
                    <a:lnTo>
                      <a:pt x="145" y="487"/>
                    </a:lnTo>
                    <a:lnTo>
                      <a:pt x="150" y="473"/>
                    </a:lnTo>
                    <a:lnTo>
                      <a:pt x="158" y="459"/>
                    </a:lnTo>
                    <a:lnTo>
                      <a:pt x="167" y="445"/>
                    </a:lnTo>
                    <a:lnTo>
                      <a:pt x="171" y="440"/>
                    </a:lnTo>
                    <a:lnTo>
                      <a:pt x="175" y="431"/>
                    </a:lnTo>
                    <a:lnTo>
                      <a:pt x="184" y="421"/>
                    </a:lnTo>
                    <a:lnTo>
                      <a:pt x="192" y="407"/>
                    </a:lnTo>
                    <a:lnTo>
                      <a:pt x="201" y="393"/>
                    </a:lnTo>
                    <a:lnTo>
                      <a:pt x="209" y="379"/>
                    </a:lnTo>
                    <a:lnTo>
                      <a:pt x="222" y="364"/>
                    </a:lnTo>
                    <a:lnTo>
                      <a:pt x="227" y="360"/>
                    </a:lnTo>
                    <a:lnTo>
                      <a:pt x="231" y="350"/>
                    </a:lnTo>
                    <a:lnTo>
                      <a:pt x="239" y="341"/>
                    </a:lnTo>
                    <a:lnTo>
                      <a:pt x="248" y="331"/>
                    </a:lnTo>
                    <a:lnTo>
                      <a:pt x="256" y="317"/>
                    </a:lnTo>
                    <a:lnTo>
                      <a:pt x="265" y="308"/>
                    </a:lnTo>
                    <a:lnTo>
                      <a:pt x="282" y="289"/>
                    </a:lnTo>
                    <a:lnTo>
                      <a:pt x="291" y="279"/>
                    </a:lnTo>
                    <a:lnTo>
                      <a:pt x="299" y="270"/>
                    </a:lnTo>
                    <a:lnTo>
                      <a:pt x="316" y="246"/>
                    </a:lnTo>
                    <a:lnTo>
                      <a:pt x="333" y="227"/>
                    </a:lnTo>
                    <a:lnTo>
                      <a:pt x="342" y="218"/>
                    </a:lnTo>
                    <a:lnTo>
                      <a:pt x="355" y="213"/>
                    </a:lnTo>
                    <a:lnTo>
                      <a:pt x="372" y="194"/>
                    </a:lnTo>
                    <a:lnTo>
                      <a:pt x="381" y="185"/>
                    </a:lnTo>
                    <a:lnTo>
                      <a:pt x="389" y="175"/>
                    </a:lnTo>
                    <a:lnTo>
                      <a:pt x="410" y="161"/>
                    </a:lnTo>
                    <a:lnTo>
                      <a:pt x="428" y="147"/>
                    </a:lnTo>
                    <a:lnTo>
                      <a:pt x="449" y="133"/>
                    </a:lnTo>
                    <a:lnTo>
                      <a:pt x="466" y="119"/>
                    </a:lnTo>
                    <a:lnTo>
                      <a:pt x="487" y="104"/>
                    </a:lnTo>
                    <a:lnTo>
                      <a:pt x="505" y="90"/>
                    </a:lnTo>
                    <a:lnTo>
                      <a:pt x="526" y="81"/>
                    </a:lnTo>
                    <a:lnTo>
                      <a:pt x="543" y="71"/>
                    </a:lnTo>
                    <a:lnTo>
                      <a:pt x="556" y="62"/>
                    </a:lnTo>
                    <a:lnTo>
                      <a:pt x="564" y="57"/>
                    </a:lnTo>
                    <a:lnTo>
                      <a:pt x="586" y="48"/>
                    </a:lnTo>
                    <a:lnTo>
                      <a:pt x="603" y="43"/>
                    </a:lnTo>
                    <a:lnTo>
                      <a:pt x="612" y="38"/>
                    </a:lnTo>
                    <a:lnTo>
                      <a:pt x="624" y="33"/>
                    </a:lnTo>
                    <a:lnTo>
                      <a:pt x="633" y="29"/>
                    </a:lnTo>
                    <a:lnTo>
                      <a:pt x="641" y="29"/>
                    </a:lnTo>
                    <a:lnTo>
                      <a:pt x="663" y="19"/>
                    </a:lnTo>
                    <a:lnTo>
                      <a:pt x="680" y="15"/>
                    </a:lnTo>
                    <a:lnTo>
                      <a:pt x="701" y="10"/>
                    </a:lnTo>
                    <a:lnTo>
                      <a:pt x="710" y="10"/>
                    </a:lnTo>
                    <a:lnTo>
                      <a:pt x="718" y="5"/>
                    </a:lnTo>
                    <a:lnTo>
                      <a:pt x="731" y="5"/>
                    </a:lnTo>
                    <a:lnTo>
                      <a:pt x="740" y="5"/>
                    </a:lnTo>
                    <a:lnTo>
                      <a:pt x="757" y="0"/>
                    </a:lnTo>
                    <a:lnTo>
                      <a:pt x="770" y="0"/>
                    </a:lnTo>
                    <a:lnTo>
                      <a:pt x="778" y="0"/>
                    </a:lnTo>
                    <a:lnTo>
                      <a:pt x="787" y="0"/>
                    </a:lnTo>
                    <a:lnTo>
                      <a:pt x="795" y="0"/>
                    </a:lnTo>
                    <a:lnTo>
                      <a:pt x="804" y="0"/>
                    </a:lnTo>
                    <a:lnTo>
                      <a:pt x="813" y="0"/>
                    </a:lnTo>
                    <a:lnTo>
                      <a:pt x="825" y="0"/>
                    </a:lnTo>
                    <a:lnTo>
                      <a:pt x="834" y="0"/>
                    </a:lnTo>
                    <a:lnTo>
                      <a:pt x="851" y="5"/>
                    </a:lnTo>
                    <a:lnTo>
                      <a:pt x="860" y="5"/>
                    </a:lnTo>
                    <a:lnTo>
                      <a:pt x="868" y="5"/>
                    </a:lnTo>
                    <a:lnTo>
                      <a:pt x="877" y="10"/>
                    </a:lnTo>
                    <a:lnTo>
                      <a:pt x="881" y="10"/>
                    </a:lnTo>
                    <a:lnTo>
                      <a:pt x="890" y="15"/>
                    </a:lnTo>
                    <a:lnTo>
                      <a:pt x="898" y="15"/>
                    </a:lnTo>
                    <a:lnTo>
                      <a:pt x="898" y="29"/>
                    </a:lnTo>
                    <a:lnTo>
                      <a:pt x="898" y="38"/>
                    </a:lnTo>
                    <a:lnTo>
                      <a:pt x="894" y="48"/>
                    </a:lnTo>
                    <a:lnTo>
                      <a:pt x="894" y="62"/>
                    </a:lnTo>
                    <a:lnTo>
                      <a:pt x="890" y="81"/>
                    </a:lnTo>
                    <a:lnTo>
                      <a:pt x="885" y="100"/>
                    </a:lnTo>
                    <a:lnTo>
                      <a:pt x="877" y="119"/>
                    </a:lnTo>
                    <a:lnTo>
                      <a:pt x="872" y="137"/>
                    </a:lnTo>
                    <a:lnTo>
                      <a:pt x="864" y="161"/>
                    </a:lnTo>
                    <a:lnTo>
                      <a:pt x="855" y="185"/>
                    </a:lnTo>
                    <a:lnTo>
                      <a:pt x="847" y="204"/>
                    </a:lnTo>
                    <a:lnTo>
                      <a:pt x="834" y="232"/>
                    </a:lnTo>
                    <a:lnTo>
                      <a:pt x="825" y="256"/>
                    </a:lnTo>
                    <a:lnTo>
                      <a:pt x="804" y="308"/>
                    </a:lnTo>
                    <a:lnTo>
                      <a:pt x="778" y="360"/>
                    </a:lnTo>
                    <a:lnTo>
                      <a:pt x="753" y="416"/>
                    </a:lnTo>
                    <a:lnTo>
                      <a:pt x="727" y="473"/>
                    </a:lnTo>
                    <a:lnTo>
                      <a:pt x="697" y="535"/>
                    </a:lnTo>
                    <a:lnTo>
                      <a:pt x="671" y="596"/>
                    </a:lnTo>
                    <a:lnTo>
                      <a:pt x="659" y="629"/>
                    </a:lnTo>
                    <a:lnTo>
                      <a:pt x="641" y="662"/>
                    </a:lnTo>
                    <a:lnTo>
                      <a:pt x="616" y="728"/>
                    </a:lnTo>
                    <a:lnTo>
                      <a:pt x="599" y="761"/>
                    </a:lnTo>
                    <a:lnTo>
                      <a:pt x="586" y="795"/>
                    </a:lnTo>
                    <a:lnTo>
                      <a:pt x="573" y="828"/>
                    </a:lnTo>
                    <a:lnTo>
                      <a:pt x="560" y="86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351"/>
              <p:cNvSpPr>
                <a:spLocks noChangeAspect="1"/>
              </p:cNvSpPr>
              <p:nvPr/>
            </p:nvSpPr>
            <p:spPr bwMode="auto">
              <a:xfrm>
                <a:off x="2108" y="476"/>
                <a:ext cx="885" cy="1537"/>
              </a:xfrm>
              <a:custGeom>
                <a:avLst/>
                <a:gdLst>
                  <a:gd name="T0" fmla="*/ 496 w 885"/>
                  <a:gd name="T1" fmla="*/ 917 h 1537"/>
                  <a:gd name="T2" fmla="*/ 462 w 885"/>
                  <a:gd name="T3" fmla="*/ 1012 h 1537"/>
                  <a:gd name="T4" fmla="*/ 436 w 885"/>
                  <a:gd name="T5" fmla="*/ 1102 h 1537"/>
                  <a:gd name="T6" fmla="*/ 415 w 885"/>
                  <a:gd name="T7" fmla="*/ 1192 h 1537"/>
                  <a:gd name="T8" fmla="*/ 398 w 885"/>
                  <a:gd name="T9" fmla="*/ 1281 h 1537"/>
                  <a:gd name="T10" fmla="*/ 393 w 885"/>
                  <a:gd name="T11" fmla="*/ 1352 h 1537"/>
                  <a:gd name="T12" fmla="*/ 398 w 885"/>
                  <a:gd name="T13" fmla="*/ 1404 h 1537"/>
                  <a:gd name="T14" fmla="*/ 406 w 885"/>
                  <a:gd name="T15" fmla="*/ 1461 h 1537"/>
                  <a:gd name="T16" fmla="*/ 415 w 885"/>
                  <a:gd name="T17" fmla="*/ 1499 h 1537"/>
                  <a:gd name="T18" fmla="*/ 428 w 885"/>
                  <a:gd name="T19" fmla="*/ 1537 h 1537"/>
                  <a:gd name="T20" fmla="*/ 385 w 885"/>
                  <a:gd name="T21" fmla="*/ 1537 h 1537"/>
                  <a:gd name="T22" fmla="*/ 338 w 885"/>
                  <a:gd name="T23" fmla="*/ 1532 h 1537"/>
                  <a:gd name="T24" fmla="*/ 299 w 885"/>
                  <a:gd name="T25" fmla="*/ 1523 h 1537"/>
                  <a:gd name="T26" fmla="*/ 256 w 885"/>
                  <a:gd name="T27" fmla="*/ 1508 h 1537"/>
                  <a:gd name="T28" fmla="*/ 214 w 885"/>
                  <a:gd name="T29" fmla="*/ 1485 h 1537"/>
                  <a:gd name="T30" fmla="*/ 175 w 885"/>
                  <a:gd name="T31" fmla="*/ 1456 h 1537"/>
                  <a:gd name="T32" fmla="*/ 141 w 885"/>
                  <a:gd name="T33" fmla="*/ 1428 h 1537"/>
                  <a:gd name="T34" fmla="*/ 111 w 885"/>
                  <a:gd name="T35" fmla="*/ 1390 h 1537"/>
                  <a:gd name="T36" fmla="*/ 85 w 885"/>
                  <a:gd name="T37" fmla="*/ 1352 h 1537"/>
                  <a:gd name="T38" fmla="*/ 60 w 885"/>
                  <a:gd name="T39" fmla="*/ 1310 h 1537"/>
                  <a:gd name="T40" fmla="*/ 38 w 885"/>
                  <a:gd name="T41" fmla="*/ 1267 h 1537"/>
                  <a:gd name="T42" fmla="*/ 25 w 885"/>
                  <a:gd name="T43" fmla="*/ 1215 h 1537"/>
                  <a:gd name="T44" fmla="*/ 13 w 885"/>
                  <a:gd name="T45" fmla="*/ 1168 h 1537"/>
                  <a:gd name="T46" fmla="*/ 4 w 885"/>
                  <a:gd name="T47" fmla="*/ 1111 h 1537"/>
                  <a:gd name="T48" fmla="*/ 0 w 885"/>
                  <a:gd name="T49" fmla="*/ 1059 h 1537"/>
                  <a:gd name="T50" fmla="*/ 0 w 885"/>
                  <a:gd name="T51" fmla="*/ 998 h 1537"/>
                  <a:gd name="T52" fmla="*/ 4 w 885"/>
                  <a:gd name="T53" fmla="*/ 927 h 1537"/>
                  <a:gd name="T54" fmla="*/ 13 w 885"/>
                  <a:gd name="T55" fmla="*/ 865 h 1537"/>
                  <a:gd name="T56" fmla="*/ 25 w 885"/>
                  <a:gd name="T57" fmla="*/ 790 h 1537"/>
                  <a:gd name="T58" fmla="*/ 47 w 885"/>
                  <a:gd name="T59" fmla="*/ 709 h 1537"/>
                  <a:gd name="T60" fmla="*/ 77 w 885"/>
                  <a:gd name="T61" fmla="*/ 634 h 1537"/>
                  <a:gd name="T62" fmla="*/ 102 w 885"/>
                  <a:gd name="T63" fmla="*/ 572 h 1537"/>
                  <a:gd name="T64" fmla="*/ 128 w 885"/>
                  <a:gd name="T65" fmla="*/ 516 h 1537"/>
                  <a:gd name="T66" fmla="*/ 162 w 885"/>
                  <a:gd name="T67" fmla="*/ 459 h 1537"/>
                  <a:gd name="T68" fmla="*/ 197 w 885"/>
                  <a:gd name="T69" fmla="*/ 402 h 1537"/>
                  <a:gd name="T70" fmla="*/ 231 w 885"/>
                  <a:gd name="T71" fmla="*/ 350 h 1537"/>
                  <a:gd name="T72" fmla="*/ 274 w 885"/>
                  <a:gd name="T73" fmla="*/ 298 h 1537"/>
                  <a:gd name="T74" fmla="*/ 325 w 885"/>
                  <a:gd name="T75" fmla="*/ 237 h 1537"/>
                  <a:gd name="T76" fmla="*/ 381 w 885"/>
                  <a:gd name="T77" fmla="*/ 185 h 1537"/>
                  <a:gd name="T78" fmla="*/ 436 w 885"/>
                  <a:gd name="T79" fmla="*/ 137 h 1537"/>
                  <a:gd name="T80" fmla="*/ 483 w 885"/>
                  <a:gd name="T81" fmla="*/ 104 h 1537"/>
                  <a:gd name="T82" fmla="*/ 530 w 885"/>
                  <a:gd name="T83" fmla="*/ 76 h 1537"/>
                  <a:gd name="T84" fmla="*/ 590 w 885"/>
                  <a:gd name="T85" fmla="*/ 48 h 1537"/>
                  <a:gd name="T86" fmla="*/ 646 w 885"/>
                  <a:gd name="T87" fmla="*/ 24 h 1537"/>
                  <a:gd name="T88" fmla="*/ 697 w 885"/>
                  <a:gd name="T89" fmla="*/ 10 h 1537"/>
                  <a:gd name="T90" fmla="*/ 761 w 885"/>
                  <a:gd name="T91" fmla="*/ 0 h 1537"/>
                  <a:gd name="T92" fmla="*/ 800 w 885"/>
                  <a:gd name="T93" fmla="*/ 0 h 1537"/>
                  <a:gd name="T94" fmla="*/ 843 w 885"/>
                  <a:gd name="T95" fmla="*/ 0 h 1537"/>
                  <a:gd name="T96" fmla="*/ 881 w 885"/>
                  <a:gd name="T97" fmla="*/ 24 h 1537"/>
                  <a:gd name="T98" fmla="*/ 872 w 885"/>
                  <a:gd name="T99" fmla="*/ 62 h 1537"/>
                  <a:gd name="T100" fmla="*/ 847 w 885"/>
                  <a:gd name="T101" fmla="*/ 128 h 1537"/>
                  <a:gd name="T102" fmla="*/ 795 w 885"/>
                  <a:gd name="T103" fmla="*/ 241 h 1537"/>
                  <a:gd name="T104" fmla="*/ 718 w 885"/>
                  <a:gd name="T105" fmla="*/ 402 h 1537"/>
                  <a:gd name="T106" fmla="*/ 620 w 885"/>
                  <a:gd name="T107" fmla="*/ 615 h 1537"/>
                  <a:gd name="T108" fmla="*/ 564 w 885"/>
                  <a:gd name="T109" fmla="*/ 743 h 15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85"/>
                  <a:gd name="T166" fmla="*/ 0 h 1537"/>
                  <a:gd name="T167" fmla="*/ 885 w 885"/>
                  <a:gd name="T168" fmla="*/ 1537 h 15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85" h="1537">
                    <a:moveTo>
                      <a:pt x="526" y="842"/>
                    </a:moveTo>
                    <a:lnTo>
                      <a:pt x="526" y="842"/>
                    </a:lnTo>
                    <a:lnTo>
                      <a:pt x="505" y="894"/>
                    </a:lnTo>
                    <a:lnTo>
                      <a:pt x="496" y="917"/>
                    </a:lnTo>
                    <a:lnTo>
                      <a:pt x="487" y="941"/>
                    </a:lnTo>
                    <a:lnTo>
                      <a:pt x="479" y="965"/>
                    </a:lnTo>
                    <a:lnTo>
                      <a:pt x="470" y="988"/>
                    </a:lnTo>
                    <a:lnTo>
                      <a:pt x="462" y="1012"/>
                    </a:lnTo>
                    <a:lnTo>
                      <a:pt x="458" y="1036"/>
                    </a:lnTo>
                    <a:lnTo>
                      <a:pt x="449" y="1059"/>
                    </a:lnTo>
                    <a:lnTo>
                      <a:pt x="440" y="1083"/>
                    </a:lnTo>
                    <a:lnTo>
                      <a:pt x="436" y="1102"/>
                    </a:lnTo>
                    <a:lnTo>
                      <a:pt x="428" y="1125"/>
                    </a:lnTo>
                    <a:lnTo>
                      <a:pt x="423" y="1149"/>
                    </a:lnTo>
                    <a:lnTo>
                      <a:pt x="419" y="1173"/>
                    </a:lnTo>
                    <a:lnTo>
                      <a:pt x="415" y="1192"/>
                    </a:lnTo>
                    <a:lnTo>
                      <a:pt x="410" y="1215"/>
                    </a:lnTo>
                    <a:lnTo>
                      <a:pt x="406" y="1239"/>
                    </a:lnTo>
                    <a:lnTo>
                      <a:pt x="402" y="1258"/>
                    </a:lnTo>
                    <a:lnTo>
                      <a:pt x="398" y="1281"/>
                    </a:lnTo>
                    <a:lnTo>
                      <a:pt x="398" y="1300"/>
                    </a:lnTo>
                    <a:lnTo>
                      <a:pt x="398" y="1324"/>
                    </a:lnTo>
                    <a:lnTo>
                      <a:pt x="393" y="1343"/>
                    </a:lnTo>
                    <a:lnTo>
                      <a:pt x="393" y="1352"/>
                    </a:lnTo>
                    <a:lnTo>
                      <a:pt x="393" y="1362"/>
                    </a:lnTo>
                    <a:lnTo>
                      <a:pt x="398" y="1376"/>
                    </a:lnTo>
                    <a:lnTo>
                      <a:pt x="398" y="1385"/>
                    </a:lnTo>
                    <a:lnTo>
                      <a:pt x="398" y="1404"/>
                    </a:lnTo>
                    <a:lnTo>
                      <a:pt x="398" y="1423"/>
                    </a:lnTo>
                    <a:lnTo>
                      <a:pt x="402" y="1433"/>
                    </a:lnTo>
                    <a:lnTo>
                      <a:pt x="402" y="1442"/>
                    </a:lnTo>
                    <a:lnTo>
                      <a:pt x="406" y="1461"/>
                    </a:lnTo>
                    <a:lnTo>
                      <a:pt x="406" y="1471"/>
                    </a:lnTo>
                    <a:lnTo>
                      <a:pt x="410" y="1480"/>
                    </a:lnTo>
                    <a:lnTo>
                      <a:pt x="410" y="1489"/>
                    </a:lnTo>
                    <a:lnTo>
                      <a:pt x="415" y="1499"/>
                    </a:lnTo>
                    <a:lnTo>
                      <a:pt x="419" y="1508"/>
                    </a:lnTo>
                    <a:lnTo>
                      <a:pt x="419" y="1518"/>
                    </a:lnTo>
                    <a:lnTo>
                      <a:pt x="423" y="1527"/>
                    </a:lnTo>
                    <a:lnTo>
                      <a:pt x="428" y="1537"/>
                    </a:lnTo>
                    <a:lnTo>
                      <a:pt x="415" y="1537"/>
                    </a:lnTo>
                    <a:lnTo>
                      <a:pt x="406" y="1537"/>
                    </a:lnTo>
                    <a:lnTo>
                      <a:pt x="393" y="1537"/>
                    </a:lnTo>
                    <a:lnTo>
                      <a:pt x="385" y="1537"/>
                    </a:lnTo>
                    <a:lnTo>
                      <a:pt x="372" y="1532"/>
                    </a:lnTo>
                    <a:lnTo>
                      <a:pt x="359" y="1532"/>
                    </a:lnTo>
                    <a:lnTo>
                      <a:pt x="351" y="1532"/>
                    </a:lnTo>
                    <a:lnTo>
                      <a:pt x="338" y="1532"/>
                    </a:lnTo>
                    <a:lnTo>
                      <a:pt x="329" y="1527"/>
                    </a:lnTo>
                    <a:lnTo>
                      <a:pt x="321" y="1527"/>
                    </a:lnTo>
                    <a:lnTo>
                      <a:pt x="308" y="1523"/>
                    </a:lnTo>
                    <a:lnTo>
                      <a:pt x="299" y="1523"/>
                    </a:lnTo>
                    <a:lnTo>
                      <a:pt x="286" y="1518"/>
                    </a:lnTo>
                    <a:lnTo>
                      <a:pt x="278" y="1513"/>
                    </a:lnTo>
                    <a:lnTo>
                      <a:pt x="269" y="1508"/>
                    </a:lnTo>
                    <a:lnTo>
                      <a:pt x="256" y="1508"/>
                    </a:lnTo>
                    <a:lnTo>
                      <a:pt x="252" y="1504"/>
                    </a:lnTo>
                    <a:lnTo>
                      <a:pt x="244" y="1499"/>
                    </a:lnTo>
                    <a:lnTo>
                      <a:pt x="231" y="1494"/>
                    </a:lnTo>
                    <a:lnTo>
                      <a:pt x="214" y="1485"/>
                    </a:lnTo>
                    <a:lnTo>
                      <a:pt x="201" y="1475"/>
                    </a:lnTo>
                    <a:lnTo>
                      <a:pt x="188" y="1466"/>
                    </a:lnTo>
                    <a:lnTo>
                      <a:pt x="184" y="1461"/>
                    </a:lnTo>
                    <a:lnTo>
                      <a:pt x="175" y="1456"/>
                    </a:lnTo>
                    <a:lnTo>
                      <a:pt x="162" y="1447"/>
                    </a:lnTo>
                    <a:lnTo>
                      <a:pt x="158" y="1442"/>
                    </a:lnTo>
                    <a:lnTo>
                      <a:pt x="150" y="1433"/>
                    </a:lnTo>
                    <a:lnTo>
                      <a:pt x="141" y="1428"/>
                    </a:lnTo>
                    <a:lnTo>
                      <a:pt x="132" y="1419"/>
                    </a:lnTo>
                    <a:lnTo>
                      <a:pt x="124" y="1409"/>
                    </a:lnTo>
                    <a:lnTo>
                      <a:pt x="120" y="1400"/>
                    </a:lnTo>
                    <a:lnTo>
                      <a:pt x="111" y="1390"/>
                    </a:lnTo>
                    <a:lnTo>
                      <a:pt x="102" y="1381"/>
                    </a:lnTo>
                    <a:lnTo>
                      <a:pt x="98" y="1371"/>
                    </a:lnTo>
                    <a:lnTo>
                      <a:pt x="90" y="1362"/>
                    </a:lnTo>
                    <a:lnTo>
                      <a:pt x="85" y="1352"/>
                    </a:lnTo>
                    <a:lnTo>
                      <a:pt x="77" y="1343"/>
                    </a:lnTo>
                    <a:lnTo>
                      <a:pt x="73" y="1333"/>
                    </a:lnTo>
                    <a:lnTo>
                      <a:pt x="64" y="1324"/>
                    </a:lnTo>
                    <a:lnTo>
                      <a:pt x="60" y="1310"/>
                    </a:lnTo>
                    <a:lnTo>
                      <a:pt x="55" y="1300"/>
                    </a:lnTo>
                    <a:lnTo>
                      <a:pt x="51" y="1291"/>
                    </a:lnTo>
                    <a:lnTo>
                      <a:pt x="47" y="1277"/>
                    </a:lnTo>
                    <a:lnTo>
                      <a:pt x="38" y="1267"/>
                    </a:lnTo>
                    <a:lnTo>
                      <a:pt x="34" y="1253"/>
                    </a:lnTo>
                    <a:lnTo>
                      <a:pt x="34" y="1244"/>
                    </a:lnTo>
                    <a:lnTo>
                      <a:pt x="30" y="1229"/>
                    </a:lnTo>
                    <a:lnTo>
                      <a:pt x="25" y="1215"/>
                    </a:lnTo>
                    <a:lnTo>
                      <a:pt x="21" y="1206"/>
                    </a:lnTo>
                    <a:lnTo>
                      <a:pt x="17" y="1192"/>
                    </a:lnTo>
                    <a:lnTo>
                      <a:pt x="17" y="1177"/>
                    </a:lnTo>
                    <a:lnTo>
                      <a:pt x="13" y="1168"/>
                    </a:lnTo>
                    <a:lnTo>
                      <a:pt x="8" y="1154"/>
                    </a:lnTo>
                    <a:lnTo>
                      <a:pt x="8" y="1140"/>
                    </a:lnTo>
                    <a:lnTo>
                      <a:pt x="4" y="1125"/>
                    </a:lnTo>
                    <a:lnTo>
                      <a:pt x="4" y="1111"/>
                    </a:lnTo>
                    <a:lnTo>
                      <a:pt x="4" y="1097"/>
                    </a:lnTo>
                    <a:lnTo>
                      <a:pt x="0" y="1083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5"/>
                    </a:lnTo>
                    <a:lnTo>
                      <a:pt x="0" y="1031"/>
                    </a:lnTo>
                    <a:lnTo>
                      <a:pt x="0" y="1012"/>
                    </a:lnTo>
                    <a:lnTo>
                      <a:pt x="0" y="998"/>
                    </a:lnTo>
                    <a:lnTo>
                      <a:pt x="0" y="984"/>
                    </a:lnTo>
                    <a:lnTo>
                      <a:pt x="0" y="955"/>
                    </a:lnTo>
                    <a:lnTo>
                      <a:pt x="4" y="941"/>
                    </a:lnTo>
                    <a:lnTo>
                      <a:pt x="4" y="927"/>
                    </a:lnTo>
                    <a:lnTo>
                      <a:pt x="4" y="913"/>
                    </a:lnTo>
                    <a:lnTo>
                      <a:pt x="8" y="894"/>
                    </a:lnTo>
                    <a:lnTo>
                      <a:pt x="8" y="880"/>
                    </a:lnTo>
                    <a:lnTo>
                      <a:pt x="13" y="865"/>
                    </a:lnTo>
                    <a:lnTo>
                      <a:pt x="13" y="851"/>
                    </a:lnTo>
                    <a:lnTo>
                      <a:pt x="17" y="832"/>
                    </a:lnTo>
                    <a:lnTo>
                      <a:pt x="25" y="804"/>
                    </a:lnTo>
                    <a:lnTo>
                      <a:pt x="25" y="790"/>
                    </a:lnTo>
                    <a:lnTo>
                      <a:pt x="30" y="771"/>
                    </a:lnTo>
                    <a:lnTo>
                      <a:pt x="34" y="757"/>
                    </a:lnTo>
                    <a:lnTo>
                      <a:pt x="38" y="743"/>
                    </a:lnTo>
                    <a:lnTo>
                      <a:pt x="47" y="709"/>
                    </a:lnTo>
                    <a:lnTo>
                      <a:pt x="55" y="695"/>
                    </a:lnTo>
                    <a:lnTo>
                      <a:pt x="60" y="681"/>
                    </a:lnTo>
                    <a:lnTo>
                      <a:pt x="68" y="648"/>
                    </a:lnTo>
                    <a:lnTo>
                      <a:pt x="77" y="634"/>
                    </a:lnTo>
                    <a:lnTo>
                      <a:pt x="81" y="615"/>
                    </a:lnTo>
                    <a:lnTo>
                      <a:pt x="90" y="601"/>
                    </a:lnTo>
                    <a:lnTo>
                      <a:pt x="94" y="587"/>
                    </a:lnTo>
                    <a:lnTo>
                      <a:pt x="102" y="572"/>
                    </a:lnTo>
                    <a:lnTo>
                      <a:pt x="107" y="558"/>
                    </a:lnTo>
                    <a:lnTo>
                      <a:pt x="115" y="544"/>
                    </a:lnTo>
                    <a:lnTo>
                      <a:pt x="124" y="530"/>
                    </a:lnTo>
                    <a:lnTo>
                      <a:pt x="128" y="516"/>
                    </a:lnTo>
                    <a:lnTo>
                      <a:pt x="137" y="501"/>
                    </a:lnTo>
                    <a:lnTo>
                      <a:pt x="145" y="487"/>
                    </a:lnTo>
                    <a:lnTo>
                      <a:pt x="154" y="473"/>
                    </a:lnTo>
                    <a:lnTo>
                      <a:pt x="162" y="459"/>
                    </a:lnTo>
                    <a:lnTo>
                      <a:pt x="171" y="445"/>
                    </a:lnTo>
                    <a:lnTo>
                      <a:pt x="179" y="431"/>
                    </a:lnTo>
                    <a:lnTo>
                      <a:pt x="188" y="416"/>
                    </a:lnTo>
                    <a:lnTo>
                      <a:pt x="197" y="402"/>
                    </a:lnTo>
                    <a:lnTo>
                      <a:pt x="205" y="388"/>
                    </a:lnTo>
                    <a:lnTo>
                      <a:pt x="214" y="374"/>
                    </a:lnTo>
                    <a:lnTo>
                      <a:pt x="222" y="364"/>
                    </a:lnTo>
                    <a:lnTo>
                      <a:pt x="231" y="350"/>
                    </a:lnTo>
                    <a:lnTo>
                      <a:pt x="239" y="341"/>
                    </a:lnTo>
                    <a:lnTo>
                      <a:pt x="256" y="317"/>
                    </a:lnTo>
                    <a:lnTo>
                      <a:pt x="265" y="308"/>
                    </a:lnTo>
                    <a:lnTo>
                      <a:pt x="274" y="298"/>
                    </a:lnTo>
                    <a:lnTo>
                      <a:pt x="291" y="279"/>
                    </a:lnTo>
                    <a:lnTo>
                      <a:pt x="308" y="256"/>
                    </a:lnTo>
                    <a:lnTo>
                      <a:pt x="316" y="246"/>
                    </a:lnTo>
                    <a:lnTo>
                      <a:pt x="325" y="237"/>
                    </a:lnTo>
                    <a:lnTo>
                      <a:pt x="342" y="223"/>
                    </a:lnTo>
                    <a:lnTo>
                      <a:pt x="351" y="213"/>
                    </a:lnTo>
                    <a:lnTo>
                      <a:pt x="359" y="204"/>
                    </a:lnTo>
                    <a:lnTo>
                      <a:pt x="381" y="185"/>
                    </a:lnTo>
                    <a:lnTo>
                      <a:pt x="398" y="171"/>
                    </a:lnTo>
                    <a:lnTo>
                      <a:pt x="406" y="161"/>
                    </a:lnTo>
                    <a:lnTo>
                      <a:pt x="415" y="156"/>
                    </a:lnTo>
                    <a:lnTo>
                      <a:pt x="436" y="137"/>
                    </a:lnTo>
                    <a:lnTo>
                      <a:pt x="453" y="123"/>
                    </a:lnTo>
                    <a:lnTo>
                      <a:pt x="462" y="119"/>
                    </a:lnTo>
                    <a:lnTo>
                      <a:pt x="475" y="114"/>
                    </a:lnTo>
                    <a:lnTo>
                      <a:pt x="483" y="104"/>
                    </a:lnTo>
                    <a:lnTo>
                      <a:pt x="492" y="100"/>
                    </a:lnTo>
                    <a:lnTo>
                      <a:pt x="513" y="85"/>
                    </a:lnTo>
                    <a:lnTo>
                      <a:pt x="522" y="81"/>
                    </a:lnTo>
                    <a:lnTo>
                      <a:pt x="530" y="76"/>
                    </a:lnTo>
                    <a:lnTo>
                      <a:pt x="539" y="71"/>
                    </a:lnTo>
                    <a:lnTo>
                      <a:pt x="552" y="67"/>
                    </a:lnTo>
                    <a:lnTo>
                      <a:pt x="569" y="57"/>
                    </a:lnTo>
                    <a:lnTo>
                      <a:pt x="590" y="48"/>
                    </a:lnTo>
                    <a:lnTo>
                      <a:pt x="599" y="43"/>
                    </a:lnTo>
                    <a:lnTo>
                      <a:pt x="607" y="38"/>
                    </a:lnTo>
                    <a:lnTo>
                      <a:pt x="629" y="29"/>
                    </a:lnTo>
                    <a:lnTo>
                      <a:pt x="646" y="24"/>
                    </a:lnTo>
                    <a:lnTo>
                      <a:pt x="659" y="19"/>
                    </a:lnTo>
                    <a:lnTo>
                      <a:pt x="667" y="19"/>
                    </a:lnTo>
                    <a:lnTo>
                      <a:pt x="684" y="15"/>
                    </a:lnTo>
                    <a:lnTo>
                      <a:pt x="697" y="10"/>
                    </a:lnTo>
                    <a:lnTo>
                      <a:pt x="706" y="10"/>
                    </a:lnTo>
                    <a:lnTo>
                      <a:pt x="723" y="5"/>
                    </a:lnTo>
                    <a:lnTo>
                      <a:pt x="744" y="0"/>
                    </a:lnTo>
                    <a:lnTo>
                      <a:pt x="761" y="0"/>
                    </a:lnTo>
                    <a:lnTo>
                      <a:pt x="770" y="0"/>
                    </a:lnTo>
                    <a:lnTo>
                      <a:pt x="783" y="0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08" y="0"/>
                    </a:lnTo>
                    <a:lnTo>
                      <a:pt x="817" y="0"/>
                    </a:lnTo>
                    <a:lnTo>
                      <a:pt x="834" y="0"/>
                    </a:lnTo>
                    <a:lnTo>
                      <a:pt x="843" y="0"/>
                    </a:lnTo>
                    <a:lnTo>
                      <a:pt x="851" y="5"/>
                    </a:lnTo>
                    <a:lnTo>
                      <a:pt x="868" y="5"/>
                    </a:lnTo>
                    <a:lnTo>
                      <a:pt x="885" y="10"/>
                    </a:lnTo>
                    <a:lnTo>
                      <a:pt x="881" y="24"/>
                    </a:lnTo>
                    <a:lnTo>
                      <a:pt x="881" y="29"/>
                    </a:lnTo>
                    <a:lnTo>
                      <a:pt x="877" y="38"/>
                    </a:lnTo>
                    <a:lnTo>
                      <a:pt x="872" y="57"/>
                    </a:lnTo>
                    <a:lnTo>
                      <a:pt x="872" y="62"/>
                    </a:lnTo>
                    <a:lnTo>
                      <a:pt x="868" y="71"/>
                    </a:lnTo>
                    <a:lnTo>
                      <a:pt x="864" y="90"/>
                    </a:lnTo>
                    <a:lnTo>
                      <a:pt x="855" y="109"/>
                    </a:lnTo>
                    <a:lnTo>
                      <a:pt x="847" y="128"/>
                    </a:lnTo>
                    <a:lnTo>
                      <a:pt x="838" y="152"/>
                    </a:lnTo>
                    <a:lnTo>
                      <a:pt x="830" y="175"/>
                    </a:lnTo>
                    <a:lnTo>
                      <a:pt x="817" y="194"/>
                    </a:lnTo>
                    <a:lnTo>
                      <a:pt x="795" y="241"/>
                    </a:lnTo>
                    <a:lnTo>
                      <a:pt x="787" y="270"/>
                    </a:lnTo>
                    <a:lnTo>
                      <a:pt x="774" y="293"/>
                    </a:lnTo>
                    <a:lnTo>
                      <a:pt x="748" y="345"/>
                    </a:lnTo>
                    <a:lnTo>
                      <a:pt x="718" y="402"/>
                    </a:lnTo>
                    <a:lnTo>
                      <a:pt x="693" y="459"/>
                    </a:lnTo>
                    <a:lnTo>
                      <a:pt x="663" y="520"/>
                    </a:lnTo>
                    <a:lnTo>
                      <a:pt x="633" y="582"/>
                    </a:lnTo>
                    <a:lnTo>
                      <a:pt x="620" y="615"/>
                    </a:lnTo>
                    <a:lnTo>
                      <a:pt x="607" y="643"/>
                    </a:lnTo>
                    <a:lnTo>
                      <a:pt x="590" y="676"/>
                    </a:lnTo>
                    <a:lnTo>
                      <a:pt x="577" y="709"/>
                    </a:lnTo>
                    <a:lnTo>
                      <a:pt x="564" y="743"/>
                    </a:lnTo>
                    <a:lnTo>
                      <a:pt x="552" y="776"/>
                    </a:lnTo>
                    <a:lnTo>
                      <a:pt x="539" y="809"/>
                    </a:lnTo>
                    <a:lnTo>
                      <a:pt x="526" y="842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352"/>
              <p:cNvSpPr>
                <a:spLocks noChangeAspect="1"/>
              </p:cNvSpPr>
              <p:nvPr/>
            </p:nvSpPr>
            <p:spPr bwMode="auto">
              <a:xfrm>
                <a:off x="2108" y="472"/>
                <a:ext cx="868" cy="1541"/>
              </a:xfrm>
              <a:custGeom>
                <a:avLst/>
                <a:gdLst>
                  <a:gd name="T0" fmla="*/ 453 w 868"/>
                  <a:gd name="T1" fmla="*/ 926 h 1541"/>
                  <a:gd name="T2" fmla="*/ 419 w 868"/>
                  <a:gd name="T3" fmla="*/ 1044 h 1541"/>
                  <a:gd name="T4" fmla="*/ 402 w 868"/>
                  <a:gd name="T5" fmla="*/ 1115 h 1541"/>
                  <a:gd name="T6" fmla="*/ 389 w 868"/>
                  <a:gd name="T7" fmla="*/ 1196 h 1541"/>
                  <a:gd name="T8" fmla="*/ 385 w 868"/>
                  <a:gd name="T9" fmla="*/ 1271 h 1541"/>
                  <a:gd name="T10" fmla="*/ 385 w 868"/>
                  <a:gd name="T11" fmla="*/ 1356 h 1541"/>
                  <a:gd name="T12" fmla="*/ 393 w 868"/>
                  <a:gd name="T13" fmla="*/ 1423 h 1541"/>
                  <a:gd name="T14" fmla="*/ 415 w 868"/>
                  <a:gd name="T15" fmla="*/ 1503 h 1541"/>
                  <a:gd name="T16" fmla="*/ 419 w 868"/>
                  <a:gd name="T17" fmla="*/ 1541 h 1541"/>
                  <a:gd name="T18" fmla="*/ 376 w 868"/>
                  <a:gd name="T19" fmla="*/ 1541 h 1541"/>
                  <a:gd name="T20" fmla="*/ 333 w 868"/>
                  <a:gd name="T21" fmla="*/ 1531 h 1541"/>
                  <a:gd name="T22" fmla="*/ 295 w 868"/>
                  <a:gd name="T23" fmla="*/ 1522 h 1541"/>
                  <a:gd name="T24" fmla="*/ 248 w 868"/>
                  <a:gd name="T25" fmla="*/ 1508 h 1541"/>
                  <a:gd name="T26" fmla="*/ 205 w 868"/>
                  <a:gd name="T27" fmla="*/ 1484 h 1541"/>
                  <a:gd name="T28" fmla="*/ 179 w 868"/>
                  <a:gd name="T29" fmla="*/ 1465 h 1541"/>
                  <a:gd name="T30" fmla="*/ 145 w 868"/>
                  <a:gd name="T31" fmla="*/ 1437 h 1541"/>
                  <a:gd name="T32" fmla="*/ 115 w 868"/>
                  <a:gd name="T33" fmla="*/ 1404 h 1541"/>
                  <a:gd name="T34" fmla="*/ 85 w 868"/>
                  <a:gd name="T35" fmla="*/ 1366 h 1541"/>
                  <a:gd name="T36" fmla="*/ 64 w 868"/>
                  <a:gd name="T37" fmla="*/ 1323 h 1541"/>
                  <a:gd name="T38" fmla="*/ 43 w 868"/>
                  <a:gd name="T39" fmla="*/ 1276 h 1541"/>
                  <a:gd name="T40" fmla="*/ 25 w 868"/>
                  <a:gd name="T41" fmla="*/ 1229 h 1541"/>
                  <a:gd name="T42" fmla="*/ 13 w 868"/>
                  <a:gd name="T43" fmla="*/ 1177 h 1541"/>
                  <a:gd name="T44" fmla="*/ 4 w 868"/>
                  <a:gd name="T45" fmla="*/ 1125 h 1541"/>
                  <a:gd name="T46" fmla="*/ 0 w 868"/>
                  <a:gd name="T47" fmla="*/ 1073 h 1541"/>
                  <a:gd name="T48" fmla="*/ 0 w 868"/>
                  <a:gd name="T49" fmla="*/ 997 h 1541"/>
                  <a:gd name="T50" fmla="*/ 4 w 868"/>
                  <a:gd name="T51" fmla="*/ 940 h 1541"/>
                  <a:gd name="T52" fmla="*/ 13 w 868"/>
                  <a:gd name="T53" fmla="*/ 865 h 1541"/>
                  <a:gd name="T54" fmla="*/ 30 w 868"/>
                  <a:gd name="T55" fmla="*/ 789 h 1541"/>
                  <a:gd name="T56" fmla="*/ 51 w 868"/>
                  <a:gd name="T57" fmla="*/ 709 h 1541"/>
                  <a:gd name="T58" fmla="*/ 85 w 868"/>
                  <a:gd name="T59" fmla="*/ 614 h 1541"/>
                  <a:gd name="T60" fmla="*/ 111 w 868"/>
                  <a:gd name="T61" fmla="*/ 557 h 1541"/>
                  <a:gd name="T62" fmla="*/ 137 w 868"/>
                  <a:gd name="T63" fmla="*/ 501 h 1541"/>
                  <a:gd name="T64" fmla="*/ 171 w 868"/>
                  <a:gd name="T65" fmla="*/ 444 h 1541"/>
                  <a:gd name="T66" fmla="*/ 205 w 868"/>
                  <a:gd name="T67" fmla="*/ 392 h 1541"/>
                  <a:gd name="T68" fmla="*/ 248 w 868"/>
                  <a:gd name="T69" fmla="*/ 331 h 1541"/>
                  <a:gd name="T70" fmla="*/ 304 w 868"/>
                  <a:gd name="T71" fmla="*/ 264 h 1541"/>
                  <a:gd name="T72" fmla="*/ 368 w 868"/>
                  <a:gd name="T73" fmla="*/ 198 h 1541"/>
                  <a:gd name="T74" fmla="*/ 440 w 868"/>
                  <a:gd name="T75" fmla="*/ 137 h 1541"/>
                  <a:gd name="T76" fmla="*/ 509 w 868"/>
                  <a:gd name="T77" fmla="*/ 89 h 1541"/>
                  <a:gd name="T78" fmla="*/ 564 w 868"/>
                  <a:gd name="T79" fmla="*/ 61 h 1541"/>
                  <a:gd name="T80" fmla="*/ 616 w 868"/>
                  <a:gd name="T81" fmla="*/ 37 h 1541"/>
                  <a:gd name="T82" fmla="*/ 650 w 868"/>
                  <a:gd name="T83" fmla="*/ 23 h 1541"/>
                  <a:gd name="T84" fmla="*/ 710 w 868"/>
                  <a:gd name="T85" fmla="*/ 9 h 1541"/>
                  <a:gd name="T86" fmla="*/ 766 w 868"/>
                  <a:gd name="T87" fmla="*/ 0 h 1541"/>
                  <a:gd name="T88" fmla="*/ 821 w 868"/>
                  <a:gd name="T89" fmla="*/ 0 h 1541"/>
                  <a:gd name="T90" fmla="*/ 860 w 868"/>
                  <a:gd name="T91" fmla="*/ 4 h 1541"/>
                  <a:gd name="T92" fmla="*/ 860 w 868"/>
                  <a:gd name="T93" fmla="*/ 37 h 1541"/>
                  <a:gd name="T94" fmla="*/ 834 w 868"/>
                  <a:gd name="T95" fmla="*/ 104 h 1541"/>
                  <a:gd name="T96" fmla="*/ 770 w 868"/>
                  <a:gd name="T97" fmla="*/ 236 h 1541"/>
                  <a:gd name="T98" fmla="*/ 641 w 868"/>
                  <a:gd name="T99" fmla="*/ 482 h 1541"/>
                  <a:gd name="T100" fmla="*/ 599 w 868"/>
                  <a:gd name="T101" fmla="*/ 572 h 1541"/>
                  <a:gd name="T102" fmla="*/ 543 w 868"/>
                  <a:gd name="T103" fmla="*/ 699 h 1541"/>
                  <a:gd name="T104" fmla="*/ 487 w 868"/>
                  <a:gd name="T105" fmla="*/ 832 h 15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68"/>
                  <a:gd name="T160" fmla="*/ 0 h 1541"/>
                  <a:gd name="T161" fmla="*/ 868 w 868"/>
                  <a:gd name="T162" fmla="*/ 1541 h 154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68" h="1541">
                    <a:moveTo>
                      <a:pt x="487" y="832"/>
                    </a:moveTo>
                    <a:lnTo>
                      <a:pt x="487" y="832"/>
                    </a:lnTo>
                    <a:lnTo>
                      <a:pt x="470" y="879"/>
                    </a:lnTo>
                    <a:lnTo>
                      <a:pt x="453" y="926"/>
                    </a:lnTo>
                    <a:lnTo>
                      <a:pt x="440" y="973"/>
                    </a:lnTo>
                    <a:lnTo>
                      <a:pt x="432" y="997"/>
                    </a:lnTo>
                    <a:lnTo>
                      <a:pt x="428" y="1021"/>
                    </a:lnTo>
                    <a:lnTo>
                      <a:pt x="419" y="1044"/>
                    </a:lnTo>
                    <a:lnTo>
                      <a:pt x="415" y="1068"/>
                    </a:lnTo>
                    <a:lnTo>
                      <a:pt x="410" y="1092"/>
                    </a:lnTo>
                    <a:lnTo>
                      <a:pt x="406" y="1101"/>
                    </a:lnTo>
                    <a:lnTo>
                      <a:pt x="402" y="1115"/>
                    </a:lnTo>
                    <a:lnTo>
                      <a:pt x="398" y="1139"/>
                    </a:lnTo>
                    <a:lnTo>
                      <a:pt x="393" y="1158"/>
                    </a:lnTo>
                    <a:lnTo>
                      <a:pt x="393" y="1181"/>
                    </a:lnTo>
                    <a:lnTo>
                      <a:pt x="389" y="1196"/>
                    </a:lnTo>
                    <a:lnTo>
                      <a:pt x="389" y="1205"/>
                    </a:lnTo>
                    <a:lnTo>
                      <a:pt x="385" y="1229"/>
                    </a:lnTo>
                    <a:lnTo>
                      <a:pt x="385" y="1248"/>
                    </a:lnTo>
                    <a:lnTo>
                      <a:pt x="385" y="1271"/>
                    </a:lnTo>
                    <a:lnTo>
                      <a:pt x="381" y="1295"/>
                    </a:lnTo>
                    <a:lnTo>
                      <a:pt x="381" y="1314"/>
                    </a:lnTo>
                    <a:lnTo>
                      <a:pt x="385" y="1337"/>
                    </a:lnTo>
                    <a:lnTo>
                      <a:pt x="385" y="1356"/>
                    </a:lnTo>
                    <a:lnTo>
                      <a:pt x="385" y="1371"/>
                    </a:lnTo>
                    <a:lnTo>
                      <a:pt x="385" y="1380"/>
                    </a:lnTo>
                    <a:lnTo>
                      <a:pt x="389" y="1399"/>
                    </a:lnTo>
                    <a:lnTo>
                      <a:pt x="393" y="1423"/>
                    </a:lnTo>
                    <a:lnTo>
                      <a:pt x="398" y="1441"/>
                    </a:lnTo>
                    <a:lnTo>
                      <a:pt x="402" y="1460"/>
                    </a:lnTo>
                    <a:lnTo>
                      <a:pt x="410" y="1479"/>
                    </a:lnTo>
                    <a:lnTo>
                      <a:pt x="415" y="1503"/>
                    </a:lnTo>
                    <a:lnTo>
                      <a:pt x="423" y="1522"/>
                    </a:lnTo>
                    <a:lnTo>
                      <a:pt x="428" y="1531"/>
                    </a:lnTo>
                    <a:lnTo>
                      <a:pt x="432" y="1541"/>
                    </a:lnTo>
                    <a:lnTo>
                      <a:pt x="419" y="1541"/>
                    </a:lnTo>
                    <a:lnTo>
                      <a:pt x="410" y="1541"/>
                    </a:lnTo>
                    <a:lnTo>
                      <a:pt x="398" y="1541"/>
                    </a:lnTo>
                    <a:lnTo>
                      <a:pt x="389" y="1541"/>
                    </a:lnTo>
                    <a:lnTo>
                      <a:pt x="376" y="1541"/>
                    </a:lnTo>
                    <a:lnTo>
                      <a:pt x="368" y="1536"/>
                    </a:lnTo>
                    <a:lnTo>
                      <a:pt x="355" y="1536"/>
                    </a:lnTo>
                    <a:lnTo>
                      <a:pt x="346" y="1536"/>
                    </a:lnTo>
                    <a:lnTo>
                      <a:pt x="333" y="1531"/>
                    </a:lnTo>
                    <a:lnTo>
                      <a:pt x="325" y="1531"/>
                    </a:lnTo>
                    <a:lnTo>
                      <a:pt x="312" y="1531"/>
                    </a:lnTo>
                    <a:lnTo>
                      <a:pt x="304" y="1527"/>
                    </a:lnTo>
                    <a:lnTo>
                      <a:pt x="295" y="1522"/>
                    </a:lnTo>
                    <a:lnTo>
                      <a:pt x="282" y="1522"/>
                    </a:lnTo>
                    <a:lnTo>
                      <a:pt x="274" y="1517"/>
                    </a:lnTo>
                    <a:lnTo>
                      <a:pt x="265" y="1512"/>
                    </a:lnTo>
                    <a:lnTo>
                      <a:pt x="248" y="1508"/>
                    </a:lnTo>
                    <a:lnTo>
                      <a:pt x="235" y="1498"/>
                    </a:lnTo>
                    <a:lnTo>
                      <a:pt x="227" y="1493"/>
                    </a:lnTo>
                    <a:lnTo>
                      <a:pt x="222" y="1493"/>
                    </a:lnTo>
                    <a:lnTo>
                      <a:pt x="205" y="1484"/>
                    </a:lnTo>
                    <a:lnTo>
                      <a:pt x="201" y="1479"/>
                    </a:lnTo>
                    <a:lnTo>
                      <a:pt x="192" y="1475"/>
                    </a:lnTo>
                    <a:lnTo>
                      <a:pt x="188" y="1470"/>
                    </a:lnTo>
                    <a:lnTo>
                      <a:pt x="179" y="1465"/>
                    </a:lnTo>
                    <a:lnTo>
                      <a:pt x="175" y="1460"/>
                    </a:lnTo>
                    <a:lnTo>
                      <a:pt x="167" y="1456"/>
                    </a:lnTo>
                    <a:lnTo>
                      <a:pt x="154" y="1446"/>
                    </a:lnTo>
                    <a:lnTo>
                      <a:pt x="145" y="1437"/>
                    </a:lnTo>
                    <a:lnTo>
                      <a:pt x="137" y="1427"/>
                    </a:lnTo>
                    <a:lnTo>
                      <a:pt x="128" y="1418"/>
                    </a:lnTo>
                    <a:lnTo>
                      <a:pt x="124" y="1413"/>
                    </a:lnTo>
                    <a:lnTo>
                      <a:pt x="115" y="1404"/>
                    </a:lnTo>
                    <a:lnTo>
                      <a:pt x="107" y="1394"/>
                    </a:lnTo>
                    <a:lnTo>
                      <a:pt x="102" y="1385"/>
                    </a:lnTo>
                    <a:lnTo>
                      <a:pt x="94" y="1375"/>
                    </a:lnTo>
                    <a:lnTo>
                      <a:pt x="85" y="1366"/>
                    </a:lnTo>
                    <a:lnTo>
                      <a:pt x="81" y="1352"/>
                    </a:lnTo>
                    <a:lnTo>
                      <a:pt x="73" y="1342"/>
                    </a:lnTo>
                    <a:lnTo>
                      <a:pt x="68" y="1333"/>
                    </a:lnTo>
                    <a:lnTo>
                      <a:pt x="64" y="1323"/>
                    </a:lnTo>
                    <a:lnTo>
                      <a:pt x="60" y="1309"/>
                    </a:lnTo>
                    <a:lnTo>
                      <a:pt x="51" y="1300"/>
                    </a:lnTo>
                    <a:lnTo>
                      <a:pt x="47" y="1290"/>
                    </a:lnTo>
                    <a:lnTo>
                      <a:pt x="43" y="1276"/>
                    </a:lnTo>
                    <a:lnTo>
                      <a:pt x="38" y="1267"/>
                    </a:lnTo>
                    <a:lnTo>
                      <a:pt x="34" y="1252"/>
                    </a:lnTo>
                    <a:lnTo>
                      <a:pt x="30" y="1243"/>
                    </a:lnTo>
                    <a:lnTo>
                      <a:pt x="25" y="1229"/>
                    </a:lnTo>
                    <a:lnTo>
                      <a:pt x="21" y="1219"/>
                    </a:lnTo>
                    <a:lnTo>
                      <a:pt x="21" y="1205"/>
                    </a:lnTo>
                    <a:lnTo>
                      <a:pt x="17" y="1191"/>
                    </a:lnTo>
                    <a:lnTo>
                      <a:pt x="13" y="1177"/>
                    </a:lnTo>
                    <a:lnTo>
                      <a:pt x="13" y="1167"/>
                    </a:lnTo>
                    <a:lnTo>
                      <a:pt x="8" y="1153"/>
                    </a:lnTo>
                    <a:lnTo>
                      <a:pt x="8" y="1139"/>
                    </a:lnTo>
                    <a:lnTo>
                      <a:pt x="4" y="1125"/>
                    </a:lnTo>
                    <a:lnTo>
                      <a:pt x="4" y="1111"/>
                    </a:lnTo>
                    <a:lnTo>
                      <a:pt x="0" y="1096"/>
                    </a:lnTo>
                    <a:lnTo>
                      <a:pt x="0" y="1082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44"/>
                    </a:lnTo>
                    <a:lnTo>
                      <a:pt x="0" y="1025"/>
                    </a:lnTo>
                    <a:lnTo>
                      <a:pt x="0" y="997"/>
                    </a:lnTo>
                    <a:lnTo>
                      <a:pt x="0" y="983"/>
                    </a:lnTo>
                    <a:lnTo>
                      <a:pt x="0" y="969"/>
                    </a:lnTo>
                    <a:lnTo>
                      <a:pt x="0" y="955"/>
                    </a:lnTo>
                    <a:lnTo>
                      <a:pt x="4" y="940"/>
                    </a:lnTo>
                    <a:lnTo>
                      <a:pt x="4" y="912"/>
                    </a:lnTo>
                    <a:lnTo>
                      <a:pt x="8" y="893"/>
                    </a:lnTo>
                    <a:lnTo>
                      <a:pt x="8" y="879"/>
                    </a:lnTo>
                    <a:lnTo>
                      <a:pt x="13" y="865"/>
                    </a:lnTo>
                    <a:lnTo>
                      <a:pt x="17" y="851"/>
                    </a:lnTo>
                    <a:lnTo>
                      <a:pt x="21" y="817"/>
                    </a:lnTo>
                    <a:lnTo>
                      <a:pt x="25" y="803"/>
                    </a:lnTo>
                    <a:lnTo>
                      <a:pt x="30" y="789"/>
                    </a:lnTo>
                    <a:lnTo>
                      <a:pt x="34" y="756"/>
                    </a:lnTo>
                    <a:lnTo>
                      <a:pt x="38" y="742"/>
                    </a:lnTo>
                    <a:lnTo>
                      <a:pt x="47" y="728"/>
                    </a:lnTo>
                    <a:lnTo>
                      <a:pt x="51" y="709"/>
                    </a:lnTo>
                    <a:lnTo>
                      <a:pt x="55" y="695"/>
                    </a:lnTo>
                    <a:lnTo>
                      <a:pt x="64" y="661"/>
                    </a:lnTo>
                    <a:lnTo>
                      <a:pt x="77" y="633"/>
                    </a:lnTo>
                    <a:lnTo>
                      <a:pt x="85" y="614"/>
                    </a:lnTo>
                    <a:lnTo>
                      <a:pt x="90" y="600"/>
                    </a:lnTo>
                    <a:lnTo>
                      <a:pt x="98" y="586"/>
                    </a:lnTo>
                    <a:lnTo>
                      <a:pt x="102" y="572"/>
                    </a:lnTo>
                    <a:lnTo>
                      <a:pt x="111" y="557"/>
                    </a:lnTo>
                    <a:lnTo>
                      <a:pt x="115" y="543"/>
                    </a:lnTo>
                    <a:lnTo>
                      <a:pt x="124" y="529"/>
                    </a:lnTo>
                    <a:lnTo>
                      <a:pt x="132" y="515"/>
                    </a:lnTo>
                    <a:lnTo>
                      <a:pt x="137" y="501"/>
                    </a:lnTo>
                    <a:lnTo>
                      <a:pt x="145" y="487"/>
                    </a:lnTo>
                    <a:lnTo>
                      <a:pt x="154" y="472"/>
                    </a:lnTo>
                    <a:lnTo>
                      <a:pt x="162" y="458"/>
                    </a:lnTo>
                    <a:lnTo>
                      <a:pt x="171" y="444"/>
                    </a:lnTo>
                    <a:lnTo>
                      <a:pt x="179" y="430"/>
                    </a:lnTo>
                    <a:lnTo>
                      <a:pt x="188" y="416"/>
                    </a:lnTo>
                    <a:lnTo>
                      <a:pt x="197" y="401"/>
                    </a:lnTo>
                    <a:lnTo>
                      <a:pt x="205" y="392"/>
                    </a:lnTo>
                    <a:lnTo>
                      <a:pt x="214" y="378"/>
                    </a:lnTo>
                    <a:lnTo>
                      <a:pt x="222" y="364"/>
                    </a:lnTo>
                    <a:lnTo>
                      <a:pt x="231" y="354"/>
                    </a:lnTo>
                    <a:lnTo>
                      <a:pt x="248" y="331"/>
                    </a:lnTo>
                    <a:lnTo>
                      <a:pt x="265" y="312"/>
                    </a:lnTo>
                    <a:lnTo>
                      <a:pt x="278" y="293"/>
                    </a:lnTo>
                    <a:lnTo>
                      <a:pt x="295" y="274"/>
                    </a:lnTo>
                    <a:lnTo>
                      <a:pt x="304" y="264"/>
                    </a:lnTo>
                    <a:lnTo>
                      <a:pt x="316" y="255"/>
                    </a:lnTo>
                    <a:lnTo>
                      <a:pt x="333" y="236"/>
                    </a:lnTo>
                    <a:lnTo>
                      <a:pt x="351" y="217"/>
                    </a:lnTo>
                    <a:lnTo>
                      <a:pt x="368" y="198"/>
                    </a:lnTo>
                    <a:lnTo>
                      <a:pt x="385" y="184"/>
                    </a:lnTo>
                    <a:lnTo>
                      <a:pt x="406" y="165"/>
                    </a:lnTo>
                    <a:lnTo>
                      <a:pt x="423" y="151"/>
                    </a:lnTo>
                    <a:lnTo>
                      <a:pt x="440" y="137"/>
                    </a:lnTo>
                    <a:lnTo>
                      <a:pt x="462" y="123"/>
                    </a:lnTo>
                    <a:lnTo>
                      <a:pt x="479" y="108"/>
                    </a:lnTo>
                    <a:lnTo>
                      <a:pt x="500" y="99"/>
                    </a:lnTo>
                    <a:lnTo>
                      <a:pt x="509" y="89"/>
                    </a:lnTo>
                    <a:lnTo>
                      <a:pt x="517" y="85"/>
                    </a:lnTo>
                    <a:lnTo>
                      <a:pt x="539" y="75"/>
                    </a:lnTo>
                    <a:lnTo>
                      <a:pt x="556" y="66"/>
                    </a:lnTo>
                    <a:lnTo>
                      <a:pt x="564" y="61"/>
                    </a:lnTo>
                    <a:lnTo>
                      <a:pt x="577" y="56"/>
                    </a:lnTo>
                    <a:lnTo>
                      <a:pt x="586" y="52"/>
                    </a:lnTo>
                    <a:lnTo>
                      <a:pt x="594" y="47"/>
                    </a:lnTo>
                    <a:lnTo>
                      <a:pt x="616" y="37"/>
                    </a:lnTo>
                    <a:lnTo>
                      <a:pt x="624" y="33"/>
                    </a:lnTo>
                    <a:lnTo>
                      <a:pt x="633" y="33"/>
                    </a:lnTo>
                    <a:lnTo>
                      <a:pt x="641" y="28"/>
                    </a:lnTo>
                    <a:lnTo>
                      <a:pt x="650" y="23"/>
                    </a:lnTo>
                    <a:lnTo>
                      <a:pt x="671" y="19"/>
                    </a:lnTo>
                    <a:lnTo>
                      <a:pt x="689" y="14"/>
                    </a:lnTo>
                    <a:lnTo>
                      <a:pt x="701" y="14"/>
                    </a:lnTo>
                    <a:lnTo>
                      <a:pt x="710" y="9"/>
                    </a:lnTo>
                    <a:lnTo>
                      <a:pt x="718" y="9"/>
                    </a:lnTo>
                    <a:lnTo>
                      <a:pt x="727" y="4"/>
                    </a:lnTo>
                    <a:lnTo>
                      <a:pt x="748" y="4"/>
                    </a:lnTo>
                    <a:lnTo>
                      <a:pt x="766" y="0"/>
                    </a:lnTo>
                    <a:lnTo>
                      <a:pt x="783" y="0"/>
                    </a:lnTo>
                    <a:lnTo>
                      <a:pt x="791" y="0"/>
                    </a:lnTo>
                    <a:lnTo>
                      <a:pt x="800" y="0"/>
                    </a:lnTo>
                    <a:lnTo>
                      <a:pt x="821" y="0"/>
                    </a:lnTo>
                    <a:lnTo>
                      <a:pt x="834" y="4"/>
                    </a:lnTo>
                    <a:lnTo>
                      <a:pt x="843" y="4"/>
                    </a:lnTo>
                    <a:lnTo>
                      <a:pt x="851" y="4"/>
                    </a:lnTo>
                    <a:lnTo>
                      <a:pt x="860" y="4"/>
                    </a:lnTo>
                    <a:lnTo>
                      <a:pt x="868" y="4"/>
                    </a:lnTo>
                    <a:lnTo>
                      <a:pt x="868" y="14"/>
                    </a:lnTo>
                    <a:lnTo>
                      <a:pt x="864" y="19"/>
                    </a:lnTo>
                    <a:lnTo>
                      <a:pt x="860" y="37"/>
                    </a:lnTo>
                    <a:lnTo>
                      <a:pt x="855" y="52"/>
                    </a:lnTo>
                    <a:lnTo>
                      <a:pt x="847" y="71"/>
                    </a:lnTo>
                    <a:lnTo>
                      <a:pt x="843" y="85"/>
                    </a:lnTo>
                    <a:lnTo>
                      <a:pt x="834" y="104"/>
                    </a:lnTo>
                    <a:lnTo>
                      <a:pt x="825" y="127"/>
                    </a:lnTo>
                    <a:lnTo>
                      <a:pt x="813" y="146"/>
                    </a:lnTo>
                    <a:lnTo>
                      <a:pt x="791" y="189"/>
                    </a:lnTo>
                    <a:lnTo>
                      <a:pt x="770" y="236"/>
                    </a:lnTo>
                    <a:lnTo>
                      <a:pt x="714" y="340"/>
                    </a:lnTo>
                    <a:lnTo>
                      <a:pt x="684" y="392"/>
                    </a:lnTo>
                    <a:lnTo>
                      <a:pt x="659" y="449"/>
                    </a:lnTo>
                    <a:lnTo>
                      <a:pt x="641" y="482"/>
                    </a:lnTo>
                    <a:lnTo>
                      <a:pt x="633" y="496"/>
                    </a:lnTo>
                    <a:lnTo>
                      <a:pt x="629" y="510"/>
                    </a:lnTo>
                    <a:lnTo>
                      <a:pt x="612" y="539"/>
                    </a:lnTo>
                    <a:lnTo>
                      <a:pt x="599" y="572"/>
                    </a:lnTo>
                    <a:lnTo>
                      <a:pt x="582" y="600"/>
                    </a:lnTo>
                    <a:lnTo>
                      <a:pt x="569" y="633"/>
                    </a:lnTo>
                    <a:lnTo>
                      <a:pt x="556" y="666"/>
                    </a:lnTo>
                    <a:lnTo>
                      <a:pt x="543" y="699"/>
                    </a:lnTo>
                    <a:lnTo>
                      <a:pt x="526" y="732"/>
                    </a:lnTo>
                    <a:lnTo>
                      <a:pt x="513" y="765"/>
                    </a:lnTo>
                    <a:lnTo>
                      <a:pt x="500" y="799"/>
                    </a:lnTo>
                    <a:lnTo>
                      <a:pt x="487" y="832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353"/>
              <p:cNvSpPr>
                <a:spLocks noChangeAspect="1"/>
              </p:cNvSpPr>
              <p:nvPr/>
            </p:nvSpPr>
            <p:spPr bwMode="auto">
              <a:xfrm>
                <a:off x="2108" y="472"/>
                <a:ext cx="855" cy="1541"/>
              </a:xfrm>
              <a:custGeom>
                <a:avLst/>
                <a:gdLst>
                  <a:gd name="T0" fmla="*/ 436 w 855"/>
                  <a:gd name="T1" fmla="*/ 865 h 1541"/>
                  <a:gd name="T2" fmla="*/ 410 w 855"/>
                  <a:gd name="T3" fmla="*/ 959 h 1541"/>
                  <a:gd name="T4" fmla="*/ 393 w 855"/>
                  <a:gd name="T5" fmla="*/ 1030 h 1541"/>
                  <a:gd name="T6" fmla="*/ 376 w 855"/>
                  <a:gd name="T7" fmla="*/ 1120 h 1541"/>
                  <a:gd name="T8" fmla="*/ 368 w 855"/>
                  <a:gd name="T9" fmla="*/ 1200 h 1541"/>
                  <a:gd name="T10" fmla="*/ 368 w 855"/>
                  <a:gd name="T11" fmla="*/ 1271 h 1541"/>
                  <a:gd name="T12" fmla="*/ 372 w 855"/>
                  <a:gd name="T13" fmla="*/ 1328 h 1541"/>
                  <a:gd name="T14" fmla="*/ 376 w 855"/>
                  <a:gd name="T15" fmla="*/ 1371 h 1541"/>
                  <a:gd name="T16" fmla="*/ 393 w 855"/>
                  <a:gd name="T17" fmla="*/ 1437 h 1541"/>
                  <a:gd name="T18" fmla="*/ 406 w 855"/>
                  <a:gd name="T19" fmla="*/ 1479 h 1541"/>
                  <a:gd name="T20" fmla="*/ 432 w 855"/>
                  <a:gd name="T21" fmla="*/ 1531 h 1541"/>
                  <a:gd name="T22" fmla="*/ 393 w 855"/>
                  <a:gd name="T23" fmla="*/ 1541 h 1541"/>
                  <a:gd name="T24" fmla="*/ 342 w 855"/>
                  <a:gd name="T25" fmla="*/ 1536 h 1541"/>
                  <a:gd name="T26" fmla="*/ 299 w 855"/>
                  <a:gd name="T27" fmla="*/ 1527 h 1541"/>
                  <a:gd name="T28" fmla="*/ 252 w 855"/>
                  <a:gd name="T29" fmla="*/ 1508 h 1541"/>
                  <a:gd name="T30" fmla="*/ 218 w 855"/>
                  <a:gd name="T31" fmla="*/ 1493 h 1541"/>
                  <a:gd name="T32" fmla="*/ 179 w 855"/>
                  <a:gd name="T33" fmla="*/ 1465 h 1541"/>
                  <a:gd name="T34" fmla="*/ 141 w 855"/>
                  <a:gd name="T35" fmla="*/ 1432 h 1541"/>
                  <a:gd name="T36" fmla="*/ 111 w 855"/>
                  <a:gd name="T37" fmla="*/ 1399 h 1541"/>
                  <a:gd name="T38" fmla="*/ 85 w 855"/>
                  <a:gd name="T39" fmla="*/ 1361 h 1541"/>
                  <a:gd name="T40" fmla="*/ 60 w 855"/>
                  <a:gd name="T41" fmla="*/ 1319 h 1541"/>
                  <a:gd name="T42" fmla="*/ 43 w 855"/>
                  <a:gd name="T43" fmla="*/ 1271 h 1541"/>
                  <a:gd name="T44" fmla="*/ 25 w 855"/>
                  <a:gd name="T45" fmla="*/ 1224 h 1541"/>
                  <a:gd name="T46" fmla="*/ 13 w 855"/>
                  <a:gd name="T47" fmla="*/ 1177 h 1541"/>
                  <a:gd name="T48" fmla="*/ 4 w 855"/>
                  <a:gd name="T49" fmla="*/ 1120 h 1541"/>
                  <a:gd name="T50" fmla="*/ 0 w 855"/>
                  <a:gd name="T51" fmla="*/ 1068 h 1541"/>
                  <a:gd name="T52" fmla="*/ 0 w 855"/>
                  <a:gd name="T53" fmla="*/ 992 h 1541"/>
                  <a:gd name="T54" fmla="*/ 4 w 855"/>
                  <a:gd name="T55" fmla="*/ 921 h 1541"/>
                  <a:gd name="T56" fmla="*/ 17 w 855"/>
                  <a:gd name="T57" fmla="*/ 846 h 1541"/>
                  <a:gd name="T58" fmla="*/ 34 w 855"/>
                  <a:gd name="T59" fmla="*/ 765 h 1541"/>
                  <a:gd name="T60" fmla="*/ 51 w 855"/>
                  <a:gd name="T61" fmla="*/ 704 h 1541"/>
                  <a:gd name="T62" fmla="*/ 85 w 855"/>
                  <a:gd name="T63" fmla="*/ 609 h 1541"/>
                  <a:gd name="T64" fmla="*/ 111 w 855"/>
                  <a:gd name="T65" fmla="*/ 553 h 1541"/>
                  <a:gd name="T66" fmla="*/ 141 w 855"/>
                  <a:gd name="T67" fmla="*/ 496 h 1541"/>
                  <a:gd name="T68" fmla="*/ 171 w 855"/>
                  <a:gd name="T69" fmla="*/ 439 h 1541"/>
                  <a:gd name="T70" fmla="*/ 197 w 855"/>
                  <a:gd name="T71" fmla="*/ 401 h 1541"/>
                  <a:gd name="T72" fmla="*/ 231 w 855"/>
                  <a:gd name="T73" fmla="*/ 354 h 1541"/>
                  <a:gd name="T74" fmla="*/ 286 w 855"/>
                  <a:gd name="T75" fmla="*/ 283 h 1541"/>
                  <a:gd name="T76" fmla="*/ 355 w 855"/>
                  <a:gd name="T77" fmla="*/ 208 h 1541"/>
                  <a:gd name="T78" fmla="*/ 402 w 855"/>
                  <a:gd name="T79" fmla="*/ 170 h 1541"/>
                  <a:gd name="T80" fmla="*/ 449 w 855"/>
                  <a:gd name="T81" fmla="*/ 132 h 1541"/>
                  <a:gd name="T82" fmla="*/ 505 w 855"/>
                  <a:gd name="T83" fmla="*/ 94 h 1541"/>
                  <a:gd name="T84" fmla="*/ 560 w 855"/>
                  <a:gd name="T85" fmla="*/ 61 h 1541"/>
                  <a:gd name="T86" fmla="*/ 620 w 855"/>
                  <a:gd name="T87" fmla="*/ 33 h 1541"/>
                  <a:gd name="T88" fmla="*/ 667 w 855"/>
                  <a:gd name="T89" fmla="*/ 19 h 1541"/>
                  <a:gd name="T90" fmla="*/ 731 w 855"/>
                  <a:gd name="T91" fmla="*/ 4 h 1541"/>
                  <a:gd name="T92" fmla="*/ 787 w 855"/>
                  <a:gd name="T93" fmla="*/ 0 h 1541"/>
                  <a:gd name="T94" fmla="*/ 838 w 855"/>
                  <a:gd name="T95" fmla="*/ 0 h 1541"/>
                  <a:gd name="T96" fmla="*/ 838 w 855"/>
                  <a:gd name="T97" fmla="*/ 42 h 1541"/>
                  <a:gd name="T98" fmla="*/ 800 w 855"/>
                  <a:gd name="T99" fmla="*/ 118 h 1541"/>
                  <a:gd name="T100" fmla="*/ 710 w 855"/>
                  <a:gd name="T101" fmla="*/ 274 h 1541"/>
                  <a:gd name="T102" fmla="*/ 620 w 855"/>
                  <a:gd name="T103" fmla="*/ 435 h 1541"/>
                  <a:gd name="T104" fmla="*/ 560 w 855"/>
                  <a:gd name="T105" fmla="*/ 557 h 1541"/>
                  <a:gd name="T106" fmla="*/ 505 w 855"/>
                  <a:gd name="T107" fmla="*/ 680 h 1541"/>
                  <a:gd name="T108" fmla="*/ 462 w 855"/>
                  <a:gd name="T109" fmla="*/ 799 h 15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55"/>
                  <a:gd name="T166" fmla="*/ 0 h 1541"/>
                  <a:gd name="T167" fmla="*/ 855 w 855"/>
                  <a:gd name="T168" fmla="*/ 1541 h 15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55" h="1541">
                    <a:moveTo>
                      <a:pt x="453" y="817"/>
                    </a:moveTo>
                    <a:lnTo>
                      <a:pt x="453" y="817"/>
                    </a:lnTo>
                    <a:lnTo>
                      <a:pt x="445" y="841"/>
                    </a:lnTo>
                    <a:lnTo>
                      <a:pt x="436" y="865"/>
                    </a:lnTo>
                    <a:lnTo>
                      <a:pt x="432" y="888"/>
                    </a:lnTo>
                    <a:lnTo>
                      <a:pt x="423" y="912"/>
                    </a:lnTo>
                    <a:lnTo>
                      <a:pt x="415" y="936"/>
                    </a:lnTo>
                    <a:lnTo>
                      <a:pt x="410" y="959"/>
                    </a:lnTo>
                    <a:lnTo>
                      <a:pt x="402" y="983"/>
                    </a:lnTo>
                    <a:lnTo>
                      <a:pt x="402" y="992"/>
                    </a:lnTo>
                    <a:lnTo>
                      <a:pt x="398" y="1007"/>
                    </a:lnTo>
                    <a:lnTo>
                      <a:pt x="393" y="1030"/>
                    </a:lnTo>
                    <a:lnTo>
                      <a:pt x="385" y="1049"/>
                    </a:lnTo>
                    <a:lnTo>
                      <a:pt x="381" y="1073"/>
                    </a:lnTo>
                    <a:lnTo>
                      <a:pt x="376" y="1096"/>
                    </a:lnTo>
                    <a:lnTo>
                      <a:pt x="376" y="1120"/>
                    </a:lnTo>
                    <a:lnTo>
                      <a:pt x="372" y="1144"/>
                    </a:lnTo>
                    <a:lnTo>
                      <a:pt x="368" y="1167"/>
                    </a:lnTo>
                    <a:lnTo>
                      <a:pt x="368" y="1191"/>
                    </a:lnTo>
                    <a:lnTo>
                      <a:pt x="368" y="1200"/>
                    </a:lnTo>
                    <a:lnTo>
                      <a:pt x="368" y="1215"/>
                    </a:lnTo>
                    <a:lnTo>
                      <a:pt x="368" y="1238"/>
                    </a:lnTo>
                    <a:lnTo>
                      <a:pt x="368" y="1257"/>
                    </a:lnTo>
                    <a:lnTo>
                      <a:pt x="368" y="1271"/>
                    </a:lnTo>
                    <a:lnTo>
                      <a:pt x="368" y="1281"/>
                    </a:lnTo>
                    <a:lnTo>
                      <a:pt x="368" y="1304"/>
                    </a:lnTo>
                    <a:lnTo>
                      <a:pt x="372" y="1314"/>
                    </a:lnTo>
                    <a:lnTo>
                      <a:pt x="372" y="1328"/>
                    </a:lnTo>
                    <a:lnTo>
                      <a:pt x="372" y="1337"/>
                    </a:lnTo>
                    <a:lnTo>
                      <a:pt x="372" y="1347"/>
                    </a:lnTo>
                    <a:lnTo>
                      <a:pt x="376" y="1361"/>
                    </a:lnTo>
                    <a:lnTo>
                      <a:pt x="376" y="1371"/>
                    </a:lnTo>
                    <a:lnTo>
                      <a:pt x="381" y="1389"/>
                    </a:lnTo>
                    <a:lnTo>
                      <a:pt x="389" y="1413"/>
                    </a:lnTo>
                    <a:lnTo>
                      <a:pt x="389" y="1423"/>
                    </a:lnTo>
                    <a:lnTo>
                      <a:pt x="393" y="1437"/>
                    </a:lnTo>
                    <a:lnTo>
                      <a:pt x="398" y="1446"/>
                    </a:lnTo>
                    <a:lnTo>
                      <a:pt x="402" y="1456"/>
                    </a:lnTo>
                    <a:lnTo>
                      <a:pt x="406" y="1465"/>
                    </a:lnTo>
                    <a:lnTo>
                      <a:pt x="406" y="1479"/>
                    </a:lnTo>
                    <a:lnTo>
                      <a:pt x="415" y="1498"/>
                    </a:lnTo>
                    <a:lnTo>
                      <a:pt x="423" y="1508"/>
                    </a:lnTo>
                    <a:lnTo>
                      <a:pt x="428" y="1517"/>
                    </a:lnTo>
                    <a:lnTo>
                      <a:pt x="432" y="1531"/>
                    </a:lnTo>
                    <a:lnTo>
                      <a:pt x="436" y="1541"/>
                    </a:lnTo>
                    <a:lnTo>
                      <a:pt x="415" y="1541"/>
                    </a:lnTo>
                    <a:lnTo>
                      <a:pt x="402" y="1541"/>
                    </a:lnTo>
                    <a:lnTo>
                      <a:pt x="393" y="1541"/>
                    </a:lnTo>
                    <a:lnTo>
                      <a:pt x="372" y="1541"/>
                    </a:lnTo>
                    <a:lnTo>
                      <a:pt x="359" y="1536"/>
                    </a:lnTo>
                    <a:lnTo>
                      <a:pt x="351" y="1536"/>
                    </a:lnTo>
                    <a:lnTo>
                      <a:pt x="342" y="1536"/>
                    </a:lnTo>
                    <a:lnTo>
                      <a:pt x="329" y="1531"/>
                    </a:lnTo>
                    <a:lnTo>
                      <a:pt x="321" y="1531"/>
                    </a:lnTo>
                    <a:lnTo>
                      <a:pt x="308" y="1527"/>
                    </a:lnTo>
                    <a:lnTo>
                      <a:pt x="299" y="1527"/>
                    </a:lnTo>
                    <a:lnTo>
                      <a:pt x="291" y="1522"/>
                    </a:lnTo>
                    <a:lnTo>
                      <a:pt x="278" y="1517"/>
                    </a:lnTo>
                    <a:lnTo>
                      <a:pt x="269" y="1517"/>
                    </a:lnTo>
                    <a:lnTo>
                      <a:pt x="252" y="1508"/>
                    </a:lnTo>
                    <a:lnTo>
                      <a:pt x="239" y="1503"/>
                    </a:lnTo>
                    <a:lnTo>
                      <a:pt x="231" y="1498"/>
                    </a:lnTo>
                    <a:lnTo>
                      <a:pt x="227" y="1493"/>
                    </a:lnTo>
                    <a:lnTo>
                      <a:pt x="218" y="1493"/>
                    </a:lnTo>
                    <a:lnTo>
                      <a:pt x="214" y="1489"/>
                    </a:lnTo>
                    <a:lnTo>
                      <a:pt x="197" y="1479"/>
                    </a:lnTo>
                    <a:lnTo>
                      <a:pt x="184" y="1470"/>
                    </a:lnTo>
                    <a:lnTo>
                      <a:pt x="179" y="1465"/>
                    </a:lnTo>
                    <a:lnTo>
                      <a:pt x="171" y="1460"/>
                    </a:lnTo>
                    <a:lnTo>
                      <a:pt x="158" y="1451"/>
                    </a:lnTo>
                    <a:lnTo>
                      <a:pt x="150" y="1441"/>
                    </a:lnTo>
                    <a:lnTo>
                      <a:pt x="141" y="1432"/>
                    </a:lnTo>
                    <a:lnTo>
                      <a:pt x="137" y="1427"/>
                    </a:lnTo>
                    <a:lnTo>
                      <a:pt x="128" y="1418"/>
                    </a:lnTo>
                    <a:lnTo>
                      <a:pt x="120" y="1408"/>
                    </a:lnTo>
                    <a:lnTo>
                      <a:pt x="111" y="1399"/>
                    </a:lnTo>
                    <a:lnTo>
                      <a:pt x="102" y="1389"/>
                    </a:lnTo>
                    <a:lnTo>
                      <a:pt x="98" y="1380"/>
                    </a:lnTo>
                    <a:lnTo>
                      <a:pt x="90" y="1371"/>
                    </a:lnTo>
                    <a:lnTo>
                      <a:pt x="85" y="1361"/>
                    </a:lnTo>
                    <a:lnTo>
                      <a:pt x="77" y="1352"/>
                    </a:lnTo>
                    <a:lnTo>
                      <a:pt x="73" y="1342"/>
                    </a:lnTo>
                    <a:lnTo>
                      <a:pt x="64" y="1328"/>
                    </a:lnTo>
                    <a:lnTo>
                      <a:pt x="60" y="1319"/>
                    </a:lnTo>
                    <a:lnTo>
                      <a:pt x="55" y="1309"/>
                    </a:lnTo>
                    <a:lnTo>
                      <a:pt x="51" y="1295"/>
                    </a:lnTo>
                    <a:lnTo>
                      <a:pt x="47" y="1285"/>
                    </a:lnTo>
                    <a:lnTo>
                      <a:pt x="43" y="1271"/>
                    </a:lnTo>
                    <a:lnTo>
                      <a:pt x="38" y="1262"/>
                    </a:lnTo>
                    <a:lnTo>
                      <a:pt x="34" y="1248"/>
                    </a:lnTo>
                    <a:lnTo>
                      <a:pt x="30" y="1238"/>
                    </a:lnTo>
                    <a:lnTo>
                      <a:pt x="25" y="1224"/>
                    </a:lnTo>
                    <a:lnTo>
                      <a:pt x="21" y="1215"/>
                    </a:lnTo>
                    <a:lnTo>
                      <a:pt x="17" y="1200"/>
                    </a:lnTo>
                    <a:lnTo>
                      <a:pt x="17" y="1186"/>
                    </a:lnTo>
                    <a:lnTo>
                      <a:pt x="13" y="1177"/>
                    </a:lnTo>
                    <a:lnTo>
                      <a:pt x="8" y="1163"/>
                    </a:lnTo>
                    <a:lnTo>
                      <a:pt x="8" y="1148"/>
                    </a:lnTo>
                    <a:lnTo>
                      <a:pt x="4" y="1134"/>
                    </a:lnTo>
                    <a:lnTo>
                      <a:pt x="4" y="1120"/>
                    </a:lnTo>
                    <a:lnTo>
                      <a:pt x="4" y="1106"/>
                    </a:lnTo>
                    <a:lnTo>
                      <a:pt x="0" y="1092"/>
                    </a:lnTo>
                    <a:lnTo>
                      <a:pt x="0" y="1077"/>
                    </a:lnTo>
                    <a:lnTo>
                      <a:pt x="0" y="1068"/>
                    </a:lnTo>
                    <a:lnTo>
                      <a:pt x="0" y="1054"/>
                    </a:lnTo>
                    <a:lnTo>
                      <a:pt x="0" y="1040"/>
                    </a:lnTo>
                    <a:lnTo>
                      <a:pt x="0" y="1007"/>
                    </a:lnTo>
                    <a:lnTo>
                      <a:pt x="0" y="992"/>
                    </a:lnTo>
                    <a:lnTo>
                      <a:pt x="0" y="978"/>
                    </a:lnTo>
                    <a:lnTo>
                      <a:pt x="0" y="964"/>
                    </a:lnTo>
                    <a:lnTo>
                      <a:pt x="0" y="950"/>
                    </a:lnTo>
                    <a:lnTo>
                      <a:pt x="4" y="921"/>
                    </a:lnTo>
                    <a:lnTo>
                      <a:pt x="4" y="903"/>
                    </a:lnTo>
                    <a:lnTo>
                      <a:pt x="8" y="888"/>
                    </a:lnTo>
                    <a:lnTo>
                      <a:pt x="13" y="860"/>
                    </a:lnTo>
                    <a:lnTo>
                      <a:pt x="17" y="846"/>
                    </a:lnTo>
                    <a:lnTo>
                      <a:pt x="17" y="827"/>
                    </a:lnTo>
                    <a:lnTo>
                      <a:pt x="21" y="813"/>
                    </a:lnTo>
                    <a:lnTo>
                      <a:pt x="25" y="799"/>
                    </a:lnTo>
                    <a:lnTo>
                      <a:pt x="34" y="765"/>
                    </a:lnTo>
                    <a:lnTo>
                      <a:pt x="38" y="751"/>
                    </a:lnTo>
                    <a:lnTo>
                      <a:pt x="43" y="737"/>
                    </a:lnTo>
                    <a:lnTo>
                      <a:pt x="47" y="723"/>
                    </a:lnTo>
                    <a:lnTo>
                      <a:pt x="51" y="704"/>
                    </a:lnTo>
                    <a:lnTo>
                      <a:pt x="60" y="676"/>
                    </a:lnTo>
                    <a:lnTo>
                      <a:pt x="68" y="657"/>
                    </a:lnTo>
                    <a:lnTo>
                      <a:pt x="73" y="643"/>
                    </a:lnTo>
                    <a:lnTo>
                      <a:pt x="85" y="609"/>
                    </a:lnTo>
                    <a:lnTo>
                      <a:pt x="90" y="595"/>
                    </a:lnTo>
                    <a:lnTo>
                      <a:pt x="98" y="581"/>
                    </a:lnTo>
                    <a:lnTo>
                      <a:pt x="102" y="567"/>
                    </a:lnTo>
                    <a:lnTo>
                      <a:pt x="111" y="553"/>
                    </a:lnTo>
                    <a:lnTo>
                      <a:pt x="120" y="539"/>
                    </a:lnTo>
                    <a:lnTo>
                      <a:pt x="124" y="524"/>
                    </a:lnTo>
                    <a:lnTo>
                      <a:pt x="132" y="510"/>
                    </a:lnTo>
                    <a:lnTo>
                      <a:pt x="141" y="496"/>
                    </a:lnTo>
                    <a:lnTo>
                      <a:pt x="145" y="482"/>
                    </a:lnTo>
                    <a:lnTo>
                      <a:pt x="154" y="468"/>
                    </a:lnTo>
                    <a:lnTo>
                      <a:pt x="162" y="453"/>
                    </a:lnTo>
                    <a:lnTo>
                      <a:pt x="171" y="439"/>
                    </a:lnTo>
                    <a:lnTo>
                      <a:pt x="179" y="430"/>
                    </a:lnTo>
                    <a:lnTo>
                      <a:pt x="184" y="420"/>
                    </a:lnTo>
                    <a:lnTo>
                      <a:pt x="188" y="416"/>
                    </a:lnTo>
                    <a:lnTo>
                      <a:pt x="197" y="401"/>
                    </a:lnTo>
                    <a:lnTo>
                      <a:pt x="205" y="387"/>
                    </a:lnTo>
                    <a:lnTo>
                      <a:pt x="214" y="378"/>
                    </a:lnTo>
                    <a:lnTo>
                      <a:pt x="222" y="364"/>
                    </a:lnTo>
                    <a:lnTo>
                      <a:pt x="231" y="354"/>
                    </a:lnTo>
                    <a:lnTo>
                      <a:pt x="239" y="345"/>
                    </a:lnTo>
                    <a:lnTo>
                      <a:pt x="252" y="321"/>
                    </a:lnTo>
                    <a:lnTo>
                      <a:pt x="269" y="302"/>
                    </a:lnTo>
                    <a:lnTo>
                      <a:pt x="286" y="283"/>
                    </a:lnTo>
                    <a:lnTo>
                      <a:pt x="304" y="264"/>
                    </a:lnTo>
                    <a:lnTo>
                      <a:pt x="321" y="245"/>
                    </a:lnTo>
                    <a:lnTo>
                      <a:pt x="338" y="227"/>
                    </a:lnTo>
                    <a:lnTo>
                      <a:pt x="355" y="208"/>
                    </a:lnTo>
                    <a:lnTo>
                      <a:pt x="368" y="198"/>
                    </a:lnTo>
                    <a:lnTo>
                      <a:pt x="376" y="193"/>
                    </a:lnTo>
                    <a:lnTo>
                      <a:pt x="393" y="175"/>
                    </a:lnTo>
                    <a:lnTo>
                      <a:pt x="402" y="170"/>
                    </a:lnTo>
                    <a:lnTo>
                      <a:pt x="410" y="160"/>
                    </a:lnTo>
                    <a:lnTo>
                      <a:pt x="428" y="146"/>
                    </a:lnTo>
                    <a:lnTo>
                      <a:pt x="440" y="137"/>
                    </a:lnTo>
                    <a:lnTo>
                      <a:pt x="449" y="132"/>
                    </a:lnTo>
                    <a:lnTo>
                      <a:pt x="458" y="123"/>
                    </a:lnTo>
                    <a:lnTo>
                      <a:pt x="466" y="118"/>
                    </a:lnTo>
                    <a:lnTo>
                      <a:pt x="487" y="104"/>
                    </a:lnTo>
                    <a:lnTo>
                      <a:pt x="505" y="94"/>
                    </a:lnTo>
                    <a:lnTo>
                      <a:pt x="513" y="85"/>
                    </a:lnTo>
                    <a:lnTo>
                      <a:pt x="522" y="80"/>
                    </a:lnTo>
                    <a:lnTo>
                      <a:pt x="543" y="71"/>
                    </a:lnTo>
                    <a:lnTo>
                      <a:pt x="560" y="61"/>
                    </a:lnTo>
                    <a:lnTo>
                      <a:pt x="582" y="52"/>
                    </a:lnTo>
                    <a:lnTo>
                      <a:pt x="599" y="42"/>
                    </a:lnTo>
                    <a:lnTo>
                      <a:pt x="607" y="37"/>
                    </a:lnTo>
                    <a:lnTo>
                      <a:pt x="620" y="33"/>
                    </a:lnTo>
                    <a:lnTo>
                      <a:pt x="637" y="28"/>
                    </a:lnTo>
                    <a:lnTo>
                      <a:pt x="646" y="23"/>
                    </a:lnTo>
                    <a:lnTo>
                      <a:pt x="654" y="23"/>
                    </a:lnTo>
                    <a:lnTo>
                      <a:pt x="667" y="19"/>
                    </a:lnTo>
                    <a:lnTo>
                      <a:pt x="676" y="14"/>
                    </a:lnTo>
                    <a:lnTo>
                      <a:pt x="693" y="9"/>
                    </a:lnTo>
                    <a:lnTo>
                      <a:pt x="714" y="4"/>
                    </a:lnTo>
                    <a:lnTo>
                      <a:pt x="731" y="4"/>
                    </a:lnTo>
                    <a:lnTo>
                      <a:pt x="740" y="0"/>
                    </a:lnTo>
                    <a:lnTo>
                      <a:pt x="748" y="0"/>
                    </a:lnTo>
                    <a:lnTo>
                      <a:pt x="770" y="0"/>
                    </a:lnTo>
                    <a:lnTo>
                      <a:pt x="787" y="0"/>
                    </a:lnTo>
                    <a:lnTo>
                      <a:pt x="804" y="0"/>
                    </a:lnTo>
                    <a:lnTo>
                      <a:pt x="821" y="0"/>
                    </a:lnTo>
                    <a:lnTo>
                      <a:pt x="830" y="0"/>
                    </a:lnTo>
                    <a:lnTo>
                      <a:pt x="838" y="0"/>
                    </a:lnTo>
                    <a:lnTo>
                      <a:pt x="855" y="0"/>
                    </a:lnTo>
                    <a:lnTo>
                      <a:pt x="851" y="14"/>
                    </a:lnTo>
                    <a:lnTo>
                      <a:pt x="843" y="28"/>
                    </a:lnTo>
                    <a:lnTo>
                      <a:pt x="838" y="42"/>
                    </a:lnTo>
                    <a:lnTo>
                      <a:pt x="830" y="61"/>
                    </a:lnTo>
                    <a:lnTo>
                      <a:pt x="821" y="80"/>
                    </a:lnTo>
                    <a:lnTo>
                      <a:pt x="808" y="99"/>
                    </a:lnTo>
                    <a:lnTo>
                      <a:pt x="800" y="118"/>
                    </a:lnTo>
                    <a:lnTo>
                      <a:pt x="787" y="137"/>
                    </a:lnTo>
                    <a:lnTo>
                      <a:pt x="766" y="179"/>
                    </a:lnTo>
                    <a:lnTo>
                      <a:pt x="740" y="227"/>
                    </a:lnTo>
                    <a:lnTo>
                      <a:pt x="710" y="274"/>
                    </a:lnTo>
                    <a:lnTo>
                      <a:pt x="684" y="326"/>
                    </a:lnTo>
                    <a:lnTo>
                      <a:pt x="667" y="354"/>
                    </a:lnTo>
                    <a:lnTo>
                      <a:pt x="654" y="378"/>
                    </a:lnTo>
                    <a:lnTo>
                      <a:pt x="620" y="435"/>
                    </a:lnTo>
                    <a:lnTo>
                      <a:pt x="607" y="468"/>
                    </a:lnTo>
                    <a:lnTo>
                      <a:pt x="590" y="496"/>
                    </a:lnTo>
                    <a:lnTo>
                      <a:pt x="577" y="524"/>
                    </a:lnTo>
                    <a:lnTo>
                      <a:pt x="560" y="557"/>
                    </a:lnTo>
                    <a:lnTo>
                      <a:pt x="547" y="586"/>
                    </a:lnTo>
                    <a:lnTo>
                      <a:pt x="535" y="619"/>
                    </a:lnTo>
                    <a:lnTo>
                      <a:pt x="517" y="652"/>
                    </a:lnTo>
                    <a:lnTo>
                      <a:pt x="505" y="680"/>
                    </a:lnTo>
                    <a:lnTo>
                      <a:pt x="492" y="713"/>
                    </a:lnTo>
                    <a:lnTo>
                      <a:pt x="479" y="747"/>
                    </a:lnTo>
                    <a:lnTo>
                      <a:pt x="466" y="780"/>
                    </a:lnTo>
                    <a:lnTo>
                      <a:pt x="462" y="799"/>
                    </a:lnTo>
                    <a:lnTo>
                      <a:pt x="453" y="81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354"/>
              <p:cNvSpPr>
                <a:spLocks noChangeAspect="1"/>
              </p:cNvSpPr>
              <p:nvPr/>
            </p:nvSpPr>
            <p:spPr bwMode="auto">
              <a:xfrm>
                <a:off x="2104" y="467"/>
                <a:ext cx="842" cy="1546"/>
              </a:xfrm>
              <a:custGeom>
                <a:avLst/>
                <a:gdLst>
                  <a:gd name="T0" fmla="*/ 406 w 842"/>
                  <a:gd name="T1" fmla="*/ 851 h 1546"/>
                  <a:gd name="T2" fmla="*/ 385 w 842"/>
                  <a:gd name="T3" fmla="*/ 931 h 1546"/>
                  <a:gd name="T4" fmla="*/ 367 w 842"/>
                  <a:gd name="T5" fmla="*/ 1016 h 1546"/>
                  <a:gd name="T6" fmla="*/ 359 w 842"/>
                  <a:gd name="T7" fmla="*/ 1087 h 1546"/>
                  <a:gd name="T8" fmla="*/ 350 w 842"/>
                  <a:gd name="T9" fmla="*/ 1182 h 1546"/>
                  <a:gd name="T10" fmla="*/ 355 w 842"/>
                  <a:gd name="T11" fmla="*/ 1262 h 1546"/>
                  <a:gd name="T12" fmla="*/ 363 w 842"/>
                  <a:gd name="T13" fmla="*/ 1309 h 1546"/>
                  <a:gd name="T14" fmla="*/ 372 w 842"/>
                  <a:gd name="T15" fmla="*/ 1366 h 1546"/>
                  <a:gd name="T16" fmla="*/ 385 w 842"/>
                  <a:gd name="T17" fmla="*/ 1413 h 1546"/>
                  <a:gd name="T18" fmla="*/ 402 w 842"/>
                  <a:gd name="T19" fmla="*/ 1456 h 1546"/>
                  <a:gd name="T20" fmla="*/ 427 w 842"/>
                  <a:gd name="T21" fmla="*/ 1513 h 1546"/>
                  <a:gd name="T22" fmla="*/ 436 w 842"/>
                  <a:gd name="T23" fmla="*/ 1546 h 1546"/>
                  <a:gd name="T24" fmla="*/ 393 w 842"/>
                  <a:gd name="T25" fmla="*/ 1546 h 1546"/>
                  <a:gd name="T26" fmla="*/ 350 w 842"/>
                  <a:gd name="T27" fmla="*/ 1541 h 1546"/>
                  <a:gd name="T28" fmla="*/ 308 w 842"/>
                  <a:gd name="T29" fmla="*/ 1532 h 1546"/>
                  <a:gd name="T30" fmla="*/ 269 w 842"/>
                  <a:gd name="T31" fmla="*/ 1522 h 1546"/>
                  <a:gd name="T32" fmla="*/ 235 w 842"/>
                  <a:gd name="T33" fmla="*/ 1503 h 1546"/>
                  <a:gd name="T34" fmla="*/ 196 w 842"/>
                  <a:gd name="T35" fmla="*/ 1480 h 1546"/>
                  <a:gd name="T36" fmla="*/ 149 w 842"/>
                  <a:gd name="T37" fmla="*/ 1442 h 1546"/>
                  <a:gd name="T38" fmla="*/ 119 w 842"/>
                  <a:gd name="T39" fmla="*/ 1409 h 1546"/>
                  <a:gd name="T40" fmla="*/ 94 w 842"/>
                  <a:gd name="T41" fmla="*/ 1371 h 1546"/>
                  <a:gd name="T42" fmla="*/ 68 w 842"/>
                  <a:gd name="T43" fmla="*/ 1333 h 1546"/>
                  <a:gd name="T44" fmla="*/ 47 w 842"/>
                  <a:gd name="T45" fmla="*/ 1286 h 1546"/>
                  <a:gd name="T46" fmla="*/ 29 w 842"/>
                  <a:gd name="T47" fmla="*/ 1238 h 1546"/>
                  <a:gd name="T48" fmla="*/ 17 w 842"/>
                  <a:gd name="T49" fmla="*/ 1186 h 1546"/>
                  <a:gd name="T50" fmla="*/ 8 w 842"/>
                  <a:gd name="T51" fmla="*/ 1134 h 1546"/>
                  <a:gd name="T52" fmla="*/ 4 w 842"/>
                  <a:gd name="T53" fmla="*/ 1082 h 1546"/>
                  <a:gd name="T54" fmla="*/ 0 w 842"/>
                  <a:gd name="T55" fmla="*/ 1021 h 1546"/>
                  <a:gd name="T56" fmla="*/ 4 w 842"/>
                  <a:gd name="T57" fmla="*/ 950 h 1546"/>
                  <a:gd name="T58" fmla="*/ 12 w 842"/>
                  <a:gd name="T59" fmla="*/ 874 h 1546"/>
                  <a:gd name="T60" fmla="*/ 25 w 842"/>
                  <a:gd name="T61" fmla="*/ 813 h 1546"/>
                  <a:gd name="T62" fmla="*/ 51 w 842"/>
                  <a:gd name="T63" fmla="*/ 718 h 1546"/>
                  <a:gd name="T64" fmla="*/ 72 w 842"/>
                  <a:gd name="T65" fmla="*/ 657 h 1546"/>
                  <a:gd name="T66" fmla="*/ 102 w 842"/>
                  <a:gd name="T67" fmla="*/ 586 h 1546"/>
                  <a:gd name="T68" fmla="*/ 128 w 842"/>
                  <a:gd name="T69" fmla="*/ 529 h 1546"/>
                  <a:gd name="T70" fmla="*/ 162 w 842"/>
                  <a:gd name="T71" fmla="*/ 473 h 1546"/>
                  <a:gd name="T72" fmla="*/ 192 w 842"/>
                  <a:gd name="T73" fmla="*/ 416 h 1546"/>
                  <a:gd name="T74" fmla="*/ 235 w 842"/>
                  <a:gd name="T75" fmla="*/ 359 h 1546"/>
                  <a:gd name="T76" fmla="*/ 290 w 842"/>
                  <a:gd name="T77" fmla="*/ 288 h 1546"/>
                  <a:gd name="T78" fmla="*/ 350 w 842"/>
                  <a:gd name="T79" fmla="*/ 222 h 1546"/>
                  <a:gd name="T80" fmla="*/ 385 w 842"/>
                  <a:gd name="T81" fmla="*/ 189 h 1546"/>
                  <a:gd name="T82" fmla="*/ 457 w 842"/>
                  <a:gd name="T83" fmla="*/ 128 h 1546"/>
                  <a:gd name="T84" fmla="*/ 504 w 842"/>
                  <a:gd name="T85" fmla="*/ 99 h 1546"/>
                  <a:gd name="T86" fmla="*/ 568 w 842"/>
                  <a:gd name="T87" fmla="*/ 61 h 1546"/>
                  <a:gd name="T88" fmla="*/ 628 w 842"/>
                  <a:gd name="T89" fmla="*/ 33 h 1546"/>
                  <a:gd name="T90" fmla="*/ 684 w 842"/>
                  <a:gd name="T91" fmla="*/ 14 h 1546"/>
                  <a:gd name="T92" fmla="*/ 748 w 842"/>
                  <a:gd name="T93" fmla="*/ 5 h 1546"/>
                  <a:gd name="T94" fmla="*/ 808 w 842"/>
                  <a:gd name="T95" fmla="*/ 0 h 1546"/>
                  <a:gd name="T96" fmla="*/ 838 w 842"/>
                  <a:gd name="T97" fmla="*/ 14 h 1546"/>
                  <a:gd name="T98" fmla="*/ 804 w 842"/>
                  <a:gd name="T99" fmla="*/ 76 h 1546"/>
                  <a:gd name="T100" fmla="*/ 684 w 842"/>
                  <a:gd name="T101" fmla="*/ 269 h 1546"/>
                  <a:gd name="T102" fmla="*/ 624 w 842"/>
                  <a:gd name="T103" fmla="*/ 373 h 1546"/>
                  <a:gd name="T104" fmla="*/ 560 w 842"/>
                  <a:gd name="T105" fmla="*/ 487 h 1546"/>
                  <a:gd name="T106" fmla="*/ 513 w 842"/>
                  <a:gd name="T107" fmla="*/ 577 h 1546"/>
                  <a:gd name="T108" fmla="*/ 457 w 842"/>
                  <a:gd name="T109" fmla="*/ 704 h 15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2"/>
                  <a:gd name="T166" fmla="*/ 0 h 1546"/>
                  <a:gd name="T167" fmla="*/ 842 w 842"/>
                  <a:gd name="T168" fmla="*/ 1546 h 15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2" h="1546">
                    <a:moveTo>
                      <a:pt x="423" y="804"/>
                    </a:moveTo>
                    <a:lnTo>
                      <a:pt x="423" y="804"/>
                    </a:lnTo>
                    <a:lnTo>
                      <a:pt x="414" y="827"/>
                    </a:lnTo>
                    <a:lnTo>
                      <a:pt x="406" y="851"/>
                    </a:lnTo>
                    <a:lnTo>
                      <a:pt x="402" y="874"/>
                    </a:lnTo>
                    <a:lnTo>
                      <a:pt x="393" y="898"/>
                    </a:lnTo>
                    <a:lnTo>
                      <a:pt x="389" y="922"/>
                    </a:lnTo>
                    <a:lnTo>
                      <a:pt x="385" y="931"/>
                    </a:lnTo>
                    <a:lnTo>
                      <a:pt x="380" y="945"/>
                    </a:lnTo>
                    <a:lnTo>
                      <a:pt x="376" y="969"/>
                    </a:lnTo>
                    <a:lnTo>
                      <a:pt x="372" y="993"/>
                    </a:lnTo>
                    <a:lnTo>
                      <a:pt x="367" y="1016"/>
                    </a:lnTo>
                    <a:lnTo>
                      <a:pt x="363" y="1040"/>
                    </a:lnTo>
                    <a:lnTo>
                      <a:pt x="363" y="1049"/>
                    </a:lnTo>
                    <a:lnTo>
                      <a:pt x="359" y="1064"/>
                    </a:lnTo>
                    <a:lnTo>
                      <a:pt x="359" y="1087"/>
                    </a:lnTo>
                    <a:lnTo>
                      <a:pt x="355" y="1111"/>
                    </a:lnTo>
                    <a:lnTo>
                      <a:pt x="355" y="1134"/>
                    </a:lnTo>
                    <a:lnTo>
                      <a:pt x="350" y="1158"/>
                    </a:lnTo>
                    <a:lnTo>
                      <a:pt x="350" y="1182"/>
                    </a:lnTo>
                    <a:lnTo>
                      <a:pt x="350" y="1205"/>
                    </a:lnTo>
                    <a:lnTo>
                      <a:pt x="355" y="1229"/>
                    </a:lnTo>
                    <a:lnTo>
                      <a:pt x="355" y="1253"/>
                    </a:lnTo>
                    <a:lnTo>
                      <a:pt x="355" y="1262"/>
                    </a:lnTo>
                    <a:lnTo>
                      <a:pt x="355" y="1272"/>
                    </a:lnTo>
                    <a:lnTo>
                      <a:pt x="359" y="1286"/>
                    </a:lnTo>
                    <a:lnTo>
                      <a:pt x="359" y="1295"/>
                    </a:lnTo>
                    <a:lnTo>
                      <a:pt x="363" y="1309"/>
                    </a:lnTo>
                    <a:lnTo>
                      <a:pt x="363" y="1319"/>
                    </a:lnTo>
                    <a:lnTo>
                      <a:pt x="363" y="1333"/>
                    </a:lnTo>
                    <a:lnTo>
                      <a:pt x="367" y="1342"/>
                    </a:lnTo>
                    <a:lnTo>
                      <a:pt x="372" y="1366"/>
                    </a:lnTo>
                    <a:lnTo>
                      <a:pt x="376" y="1376"/>
                    </a:lnTo>
                    <a:lnTo>
                      <a:pt x="380" y="1390"/>
                    </a:lnTo>
                    <a:lnTo>
                      <a:pt x="380" y="1399"/>
                    </a:lnTo>
                    <a:lnTo>
                      <a:pt x="385" y="1413"/>
                    </a:lnTo>
                    <a:lnTo>
                      <a:pt x="389" y="1423"/>
                    </a:lnTo>
                    <a:lnTo>
                      <a:pt x="393" y="1432"/>
                    </a:lnTo>
                    <a:lnTo>
                      <a:pt x="397" y="1446"/>
                    </a:lnTo>
                    <a:lnTo>
                      <a:pt x="402" y="1456"/>
                    </a:lnTo>
                    <a:lnTo>
                      <a:pt x="406" y="1465"/>
                    </a:lnTo>
                    <a:lnTo>
                      <a:pt x="410" y="1480"/>
                    </a:lnTo>
                    <a:lnTo>
                      <a:pt x="423" y="1498"/>
                    </a:lnTo>
                    <a:lnTo>
                      <a:pt x="427" y="1513"/>
                    </a:lnTo>
                    <a:lnTo>
                      <a:pt x="432" y="1522"/>
                    </a:lnTo>
                    <a:lnTo>
                      <a:pt x="440" y="1532"/>
                    </a:lnTo>
                    <a:lnTo>
                      <a:pt x="444" y="1546"/>
                    </a:lnTo>
                    <a:lnTo>
                      <a:pt x="436" y="1546"/>
                    </a:lnTo>
                    <a:lnTo>
                      <a:pt x="423" y="1546"/>
                    </a:lnTo>
                    <a:lnTo>
                      <a:pt x="414" y="1546"/>
                    </a:lnTo>
                    <a:lnTo>
                      <a:pt x="402" y="1546"/>
                    </a:lnTo>
                    <a:lnTo>
                      <a:pt x="393" y="1546"/>
                    </a:lnTo>
                    <a:lnTo>
                      <a:pt x="380" y="1546"/>
                    </a:lnTo>
                    <a:lnTo>
                      <a:pt x="372" y="1546"/>
                    </a:lnTo>
                    <a:lnTo>
                      <a:pt x="359" y="1541"/>
                    </a:lnTo>
                    <a:lnTo>
                      <a:pt x="350" y="1541"/>
                    </a:lnTo>
                    <a:lnTo>
                      <a:pt x="337" y="1541"/>
                    </a:lnTo>
                    <a:lnTo>
                      <a:pt x="329" y="1536"/>
                    </a:lnTo>
                    <a:lnTo>
                      <a:pt x="320" y="1536"/>
                    </a:lnTo>
                    <a:lnTo>
                      <a:pt x="308" y="1532"/>
                    </a:lnTo>
                    <a:lnTo>
                      <a:pt x="299" y="1532"/>
                    </a:lnTo>
                    <a:lnTo>
                      <a:pt x="286" y="1527"/>
                    </a:lnTo>
                    <a:lnTo>
                      <a:pt x="278" y="1522"/>
                    </a:lnTo>
                    <a:lnTo>
                      <a:pt x="269" y="1522"/>
                    </a:lnTo>
                    <a:lnTo>
                      <a:pt x="265" y="1517"/>
                    </a:lnTo>
                    <a:lnTo>
                      <a:pt x="248" y="1513"/>
                    </a:lnTo>
                    <a:lnTo>
                      <a:pt x="243" y="1508"/>
                    </a:lnTo>
                    <a:lnTo>
                      <a:pt x="235" y="1503"/>
                    </a:lnTo>
                    <a:lnTo>
                      <a:pt x="222" y="1498"/>
                    </a:lnTo>
                    <a:lnTo>
                      <a:pt x="209" y="1489"/>
                    </a:lnTo>
                    <a:lnTo>
                      <a:pt x="201" y="1484"/>
                    </a:lnTo>
                    <a:lnTo>
                      <a:pt x="196" y="1480"/>
                    </a:lnTo>
                    <a:lnTo>
                      <a:pt x="179" y="1470"/>
                    </a:lnTo>
                    <a:lnTo>
                      <a:pt x="171" y="1461"/>
                    </a:lnTo>
                    <a:lnTo>
                      <a:pt x="158" y="1451"/>
                    </a:lnTo>
                    <a:lnTo>
                      <a:pt x="149" y="1442"/>
                    </a:lnTo>
                    <a:lnTo>
                      <a:pt x="145" y="1437"/>
                    </a:lnTo>
                    <a:lnTo>
                      <a:pt x="136" y="1428"/>
                    </a:lnTo>
                    <a:lnTo>
                      <a:pt x="128" y="1418"/>
                    </a:lnTo>
                    <a:lnTo>
                      <a:pt x="119" y="1409"/>
                    </a:lnTo>
                    <a:lnTo>
                      <a:pt x="111" y="1399"/>
                    </a:lnTo>
                    <a:lnTo>
                      <a:pt x="106" y="1390"/>
                    </a:lnTo>
                    <a:lnTo>
                      <a:pt x="98" y="1380"/>
                    </a:lnTo>
                    <a:lnTo>
                      <a:pt x="94" y="1371"/>
                    </a:lnTo>
                    <a:lnTo>
                      <a:pt x="85" y="1361"/>
                    </a:lnTo>
                    <a:lnTo>
                      <a:pt x="81" y="1352"/>
                    </a:lnTo>
                    <a:lnTo>
                      <a:pt x="72" y="1342"/>
                    </a:lnTo>
                    <a:lnTo>
                      <a:pt x="68" y="1333"/>
                    </a:lnTo>
                    <a:lnTo>
                      <a:pt x="64" y="1319"/>
                    </a:lnTo>
                    <a:lnTo>
                      <a:pt x="55" y="1309"/>
                    </a:lnTo>
                    <a:lnTo>
                      <a:pt x="51" y="1300"/>
                    </a:lnTo>
                    <a:lnTo>
                      <a:pt x="47" y="1286"/>
                    </a:lnTo>
                    <a:lnTo>
                      <a:pt x="42" y="1276"/>
                    </a:lnTo>
                    <a:lnTo>
                      <a:pt x="38" y="1262"/>
                    </a:lnTo>
                    <a:lnTo>
                      <a:pt x="34" y="1253"/>
                    </a:lnTo>
                    <a:lnTo>
                      <a:pt x="29" y="1238"/>
                    </a:lnTo>
                    <a:lnTo>
                      <a:pt x="25" y="1224"/>
                    </a:lnTo>
                    <a:lnTo>
                      <a:pt x="25" y="1215"/>
                    </a:lnTo>
                    <a:lnTo>
                      <a:pt x="21" y="1201"/>
                    </a:lnTo>
                    <a:lnTo>
                      <a:pt x="17" y="1186"/>
                    </a:lnTo>
                    <a:lnTo>
                      <a:pt x="17" y="1177"/>
                    </a:lnTo>
                    <a:lnTo>
                      <a:pt x="12" y="1163"/>
                    </a:lnTo>
                    <a:lnTo>
                      <a:pt x="8" y="1149"/>
                    </a:lnTo>
                    <a:lnTo>
                      <a:pt x="8" y="1134"/>
                    </a:lnTo>
                    <a:lnTo>
                      <a:pt x="8" y="1120"/>
                    </a:lnTo>
                    <a:lnTo>
                      <a:pt x="4" y="1106"/>
                    </a:lnTo>
                    <a:lnTo>
                      <a:pt x="4" y="1092"/>
                    </a:lnTo>
                    <a:lnTo>
                      <a:pt x="4" y="1082"/>
                    </a:lnTo>
                    <a:lnTo>
                      <a:pt x="4" y="1068"/>
                    </a:lnTo>
                    <a:lnTo>
                      <a:pt x="4" y="1054"/>
                    </a:lnTo>
                    <a:lnTo>
                      <a:pt x="0" y="1040"/>
                    </a:lnTo>
                    <a:lnTo>
                      <a:pt x="0" y="1021"/>
                    </a:lnTo>
                    <a:lnTo>
                      <a:pt x="0" y="1007"/>
                    </a:lnTo>
                    <a:lnTo>
                      <a:pt x="4" y="993"/>
                    </a:lnTo>
                    <a:lnTo>
                      <a:pt x="4" y="964"/>
                    </a:lnTo>
                    <a:lnTo>
                      <a:pt x="4" y="950"/>
                    </a:lnTo>
                    <a:lnTo>
                      <a:pt x="8" y="936"/>
                    </a:lnTo>
                    <a:lnTo>
                      <a:pt x="8" y="922"/>
                    </a:lnTo>
                    <a:lnTo>
                      <a:pt x="8" y="903"/>
                    </a:lnTo>
                    <a:lnTo>
                      <a:pt x="12" y="874"/>
                    </a:lnTo>
                    <a:lnTo>
                      <a:pt x="17" y="860"/>
                    </a:lnTo>
                    <a:lnTo>
                      <a:pt x="21" y="846"/>
                    </a:lnTo>
                    <a:lnTo>
                      <a:pt x="21" y="827"/>
                    </a:lnTo>
                    <a:lnTo>
                      <a:pt x="25" y="813"/>
                    </a:lnTo>
                    <a:lnTo>
                      <a:pt x="34" y="785"/>
                    </a:lnTo>
                    <a:lnTo>
                      <a:pt x="38" y="766"/>
                    </a:lnTo>
                    <a:lnTo>
                      <a:pt x="42" y="752"/>
                    </a:lnTo>
                    <a:lnTo>
                      <a:pt x="51" y="718"/>
                    </a:lnTo>
                    <a:lnTo>
                      <a:pt x="55" y="704"/>
                    </a:lnTo>
                    <a:lnTo>
                      <a:pt x="59" y="690"/>
                    </a:lnTo>
                    <a:lnTo>
                      <a:pt x="68" y="676"/>
                    </a:lnTo>
                    <a:lnTo>
                      <a:pt x="72" y="657"/>
                    </a:lnTo>
                    <a:lnTo>
                      <a:pt x="85" y="629"/>
                    </a:lnTo>
                    <a:lnTo>
                      <a:pt x="89" y="614"/>
                    </a:lnTo>
                    <a:lnTo>
                      <a:pt x="98" y="600"/>
                    </a:lnTo>
                    <a:lnTo>
                      <a:pt x="102" y="586"/>
                    </a:lnTo>
                    <a:lnTo>
                      <a:pt x="111" y="572"/>
                    </a:lnTo>
                    <a:lnTo>
                      <a:pt x="115" y="558"/>
                    </a:lnTo>
                    <a:lnTo>
                      <a:pt x="124" y="544"/>
                    </a:lnTo>
                    <a:lnTo>
                      <a:pt x="128" y="529"/>
                    </a:lnTo>
                    <a:lnTo>
                      <a:pt x="136" y="515"/>
                    </a:lnTo>
                    <a:lnTo>
                      <a:pt x="145" y="501"/>
                    </a:lnTo>
                    <a:lnTo>
                      <a:pt x="154" y="487"/>
                    </a:lnTo>
                    <a:lnTo>
                      <a:pt x="162" y="473"/>
                    </a:lnTo>
                    <a:lnTo>
                      <a:pt x="166" y="458"/>
                    </a:lnTo>
                    <a:lnTo>
                      <a:pt x="175" y="444"/>
                    </a:lnTo>
                    <a:lnTo>
                      <a:pt x="183" y="430"/>
                    </a:lnTo>
                    <a:lnTo>
                      <a:pt x="192" y="416"/>
                    </a:lnTo>
                    <a:lnTo>
                      <a:pt x="201" y="402"/>
                    </a:lnTo>
                    <a:lnTo>
                      <a:pt x="218" y="378"/>
                    </a:lnTo>
                    <a:lnTo>
                      <a:pt x="226" y="369"/>
                    </a:lnTo>
                    <a:lnTo>
                      <a:pt x="235" y="359"/>
                    </a:lnTo>
                    <a:lnTo>
                      <a:pt x="248" y="336"/>
                    </a:lnTo>
                    <a:lnTo>
                      <a:pt x="265" y="317"/>
                    </a:lnTo>
                    <a:lnTo>
                      <a:pt x="282" y="298"/>
                    </a:lnTo>
                    <a:lnTo>
                      <a:pt x="290" y="288"/>
                    </a:lnTo>
                    <a:lnTo>
                      <a:pt x="299" y="279"/>
                    </a:lnTo>
                    <a:lnTo>
                      <a:pt x="316" y="260"/>
                    </a:lnTo>
                    <a:lnTo>
                      <a:pt x="333" y="241"/>
                    </a:lnTo>
                    <a:lnTo>
                      <a:pt x="350" y="222"/>
                    </a:lnTo>
                    <a:lnTo>
                      <a:pt x="359" y="213"/>
                    </a:lnTo>
                    <a:lnTo>
                      <a:pt x="367" y="203"/>
                    </a:lnTo>
                    <a:lnTo>
                      <a:pt x="376" y="198"/>
                    </a:lnTo>
                    <a:lnTo>
                      <a:pt x="385" y="189"/>
                    </a:lnTo>
                    <a:lnTo>
                      <a:pt x="402" y="175"/>
                    </a:lnTo>
                    <a:lnTo>
                      <a:pt x="423" y="156"/>
                    </a:lnTo>
                    <a:lnTo>
                      <a:pt x="440" y="142"/>
                    </a:lnTo>
                    <a:lnTo>
                      <a:pt x="457" y="128"/>
                    </a:lnTo>
                    <a:lnTo>
                      <a:pt x="466" y="123"/>
                    </a:lnTo>
                    <a:lnTo>
                      <a:pt x="474" y="118"/>
                    </a:lnTo>
                    <a:lnTo>
                      <a:pt x="496" y="104"/>
                    </a:lnTo>
                    <a:lnTo>
                      <a:pt x="504" y="99"/>
                    </a:lnTo>
                    <a:lnTo>
                      <a:pt x="513" y="90"/>
                    </a:lnTo>
                    <a:lnTo>
                      <a:pt x="534" y="80"/>
                    </a:lnTo>
                    <a:lnTo>
                      <a:pt x="551" y="71"/>
                    </a:lnTo>
                    <a:lnTo>
                      <a:pt x="568" y="61"/>
                    </a:lnTo>
                    <a:lnTo>
                      <a:pt x="590" y="52"/>
                    </a:lnTo>
                    <a:lnTo>
                      <a:pt x="607" y="42"/>
                    </a:lnTo>
                    <a:lnTo>
                      <a:pt x="616" y="38"/>
                    </a:lnTo>
                    <a:lnTo>
                      <a:pt x="628" y="33"/>
                    </a:lnTo>
                    <a:lnTo>
                      <a:pt x="637" y="33"/>
                    </a:lnTo>
                    <a:lnTo>
                      <a:pt x="645" y="28"/>
                    </a:lnTo>
                    <a:lnTo>
                      <a:pt x="663" y="24"/>
                    </a:lnTo>
                    <a:lnTo>
                      <a:pt x="684" y="14"/>
                    </a:lnTo>
                    <a:lnTo>
                      <a:pt x="701" y="9"/>
                    </a:lnTo>
                    <a:lnTo>
                      <a:pt x="718" y="9"/>
                    </a:lnTo>
                    <a:lnTo>
                      <a:pt x="740" y="5"/>
                    </a:lnTo>
                    <a:lnTo>
                      <a:pt x="748" y="5"/>
                    </a:lnTo>
                    <a:lnTo>
                      <a:pt x="757" y="0"/>
                    </a:lnTo>
                    <a:lnTo>
                      <a:pt x="774" y="0"/>
                    </a:lnTo>
                    <a:lnTo>
                      <a:pt x="791" y="0"/>
                    </a:lnTo>
                    <a:lnTo>
                      <a:pt x="808" y="0"/>
                    </a:lnTo>
                    <a:lnTo>
                      <a:pt x="825" y="0"/>
                    </a:lnTo>
                    <a:lnTo>
                      <a:pt x="834" y="0"/>
                    </a:lnTo>
                    <a:lnTo>
                      <a:pt x="842" y="0"/>
                    </a:lnTo>
                    <a:lnTo>
                      <a:pt x="838" y="14"/>
                    </a:lnTo>
                    <a:lnTo>
                      <a:pt x="829" y="28"/>
                    </a:lnTo>
                    <a:lnTo>
                      <a:pt x="821" y="42"/>
                    </a:lnTo>
                    <a:lnTo>
                      <a:pt x="812" y="57"/>
                    </a:lnTo>
                    <a:lnTo>
                      <a:pt x="804" y="76"/>
                    </a:lnTo>
                    <a:lnTo>
                      <a:pt x="791" y="94"/>
                    </a:lnTo>
                    <a:lnTo>
                      <a:pt x="770" y="132"/>
                    </a:lnTo>
                    <a:lnTo>
                      <a:pt x="714" y="217"/>
                    </a:lnTo>
                    <a:lnTo>
                      <a:pt x="684" y="269"/>
                    </a:lnTo>
                    <a:lnTo>
                      <a:pt x="671" y="293"/>
                    </a:lnTo>
                    <a:lnTo>
                      <a:pt x="654" y="317"/>
                    </a:lnTo>
                    <a:lnTo>
                      <a:pt x="637" y="345"/>
                    </a:lnTo>
                    <a:lnTo>
                      <a:pt x="624" y="373"/>
                    </a:lnTo>
                    <a:lnTo>
                      <a:pt x="607" y="397"/>
                    </a:lnTo>
                    <a:lnTo>
                      <a:pt x="590" y="425"/>
                    </a:lnTo>
                    <a:lnTo>
                      <a:pt x="577" y="454"/>
                    </a:lnTo>
                    <a:lnTo>
                      <a:pt x="560" y="487"/>
                    </a:lnTo>
                    <a:lnTo>
                      <a:pt x="543" y="515"/>
                    </a:lnTo>
                    <a:lnTo>
                      <a:pt x="530" y="544"/>
                    </a:lnTo>
                    <a:lnTo>
                      <a:pt x="521" y="562"/>
                    </a:lnTo>
                    <a:lnTo>
                      <a:pt x="513" y="577"/>
                    </a:lnTo>
                    <a:lnTo>
                      <a:pt x="500" y="610"/>
                    </a:lnTo>
                    <a:lnTo>
                      <a:pt x="487" y="638"/>
                    </a:lnTo>
                    <a:lnTo>
                      <a:pt x="470" y="671"/>
                    </a:lnTo>
                    <a:lnTo>
                      <a:pt x="457" y="704"/>
                    </a:lnTo>
                    <a:lnTo>
                      <a:pt x="444" y="737"/>
                    </a:lnTo>
                    <a:lnTo>
                      <a:pt x="436" y="770"/>
                    </a:lnTo>
                    <a:lnTo>
                      <a:pt x="423" y="80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355"/>
              <p:cNvSpPr>
                <a:spLocks noChangeAspect="1"/>
              </p:cNvSpPr>
              <p:nvPr/>
            </p:nvSpPr>
            <p:spPr bwMode="auto">
              <a:xfrm>
                <a:off x="2104" y="462"/>
                <a:ext cx="829" cy="1551"/>
              </a:xfrm>
              <a:custGeom>
                <a:avLst/>
                <a:gdLst>
                  <a:gd name="T0" fmla="*/ 372 w 829"/>
                  <a:gd name="T1" fmla="*/ 842 h 1551"/>
                  <a:gd name="T2" fmla="*/ 355 w 829"/>
                  <a:gd name="T3" fmla="*/ 922 h 1551"/>
                  <a:gd name="T4" fmla="*/ 337 w 829"/>
                  <a:gd name="T5" fmla="*/ 1002 h 1551"/>
                  <a:gd name="T6" fmla="*/ 333 w 829"/>
                  <a:gd name="T7" fmla="*/ 1073 h 1551"/>
                  <a:gd name="T8" fmla="*/ 329 w 829"/>
                  <a:gd name="T9" fmla="*/ 1149 h 1551"/>
                  <a:gd name="T10" fmla="*/ 333 w 829"/>
                  <a:gd name="T11" fmla="*/ 1220 h 1551"/>
                  <a:gd name="T12" fmla="*/ 342 w 829"/>
                  <a:gd name="T13" fmla="*/ 1277 h 1551"/>
                  <a:gd name="T14" fmla="*/ 363 w 829"/>
                  <a:gd name="T15" fmla="*/ 1362 h 1551"/>
                  <a:gd name="T16" fmla="*/ 385 w 829"/>
                  <a:gd name="T17" fmla="*/ 1423 h 1551"/>
                  <a:gd name="T18" fmla="*/ 410 w 829"/>
                  <a:gd name="T19" fmla="*/ 1480 h 1551"/>
                  <a:gd name="T20" fmla="*/ 444 w 829"/>
                  <a:gd name="T21" fmla="*/ 1537 h 1551"/>
                  <a:gd name="T22" fmla="*/ 406 w 829"/>
                  <a:gd name="T23" fmla="*/ 1551 h 1551"/>
                  <a:gd name="T24" fmla="*/ 355 w 829"/>
                  <a:gd name="T25" fmla="*/ 1546 h 1551"/>
                  <a:gd name="T26" fmla="*/ 312 w 829"/>
                  <a:gd name="T27" fmla="*/ 1541 h 1551"/>
                  <a:gd name="T28" fmla="*/ 269 w 829"/>
                  <a:gd name="T29" fmla="*/ 1527 h 1551"/>
                  <a:gd name="T30" fmla="*/ 226 w 829"/>
                  <a:gd name="T31" fmla="*/ 1503 h 1551"/>
                  <a:gd name="T32" fmla="*/ 201 w 829"/>
                  <a:gd name="T33" fmla="*/ 1489 h 1551"/>
                  <a:gd name="T34" fmla="*/ 166 w 829"/>
                  <a:gd name="T35" fmla="*/ 1461 h 1551"/>
                  <a:gd name="T36" fmla="*/ 132 w 829"/>
                  <a:gd name="T37" fmla="*/ 1428 h 1551"/>
                  <a:gd name="T38" fmla="*/ 102 w 829"/>
                  <a:gd name="T39" fmla="*/ 1395 h 1551"/>
                  <a:gd name="T40" fmla="*/ 77 w 829"/>
                  <a:gd name="T41" fmla="*/ 1352 h 1551"/>
                  <a:gd name="T42" fmla="*/ 55 w 829"/>
                  <a:gd name="T43" fmla="*/ 1310 h 1551"/>
                  <a:gd name="T44" fmla="*/ 38 w 829"/>
                  <a:gd name="T45" fmla="*/ 1262 h 1551"/>
                  <a:gd name="T46" fmla="*/ 21 w 829"/>
                  <a:gd name="T47" fmla="*/ 1215 h 1551"/>
                  <a:gd name="T48" fmla="*/ 12 w 829"/>
                  <a:gd name="T49" fmla="*/ 1163 h 1551"/>
                  <a:gd name="T50" fmla="*/ 4 w 829"/>
                  <a:gd name="T51" fmla="*/ 1106 h 1551"/>
                  <a:gd name="T52" fmla="*/ 0 w 829"/>
                  <a:gd name="T53" fmla="*/ 1054 h 1551"/>
                  <a:gd name="T54" fmla="*/ 0 w 829"/>
                  <a:gd name="T55" fmla="*/ 993 h 1551"/>
                  <a:gd name="T56" fmla="*/ 8 w 829"/>
                  <a:gd name="T57" fmla="*/ 922 h 1551"/>
                  <a:gd name="T58" fmla="*/ 17 w 829"/>
                  <a:gd name="T59" fmla="*/ 861 h 1551"/>
                  <a:gd name="T60" fmla="*/ 34 w 829"/>
                  <a:gd name="T61" fmla="*/ 785 h 1551"/>
                  <a:gd name="T62" fmla="*/ 55 w 829"/>
                  <a:gd name="T63" fmla="*/ 705 h 1551"/>
                  <a:gd name="T64" fmla="*/ 85 w 829"/>
                  <a:gd name="T65" fmla="*/ 629 h 1551"/>
                  <a:gd name="T66" fmla="*/ 111 w 829"/>
                  <a:gd name="T67" fmla="*/ 572 h 1551"/>
                  <a:gd name="T68" fmla="*/ 136 w 829"/>
                  <a:gd name="T69" fmla="*/ 515 h 1551"/>
                  <a:gd name="T70" fmla="*/ 171 w 829"/>
                  <a:gd name="T71" fmla="*/ 459 h 1551"/>
                  <a:gd name="T72" fmla="*/ 209 w 829"/>
                  <a:gd name="T73" fmla="*/ 397 h 1551"/>
                  <a:gd name="T74" fmla="*/ 239 w 829"/>
                  <a:gd name="T75" fmla="*/ 350 h 1551"/>
                  <a:gd name="T76" fmla="*/ 295 w 829"/>
                  <a:gd name="T77" fmla="*/ 284 h 1551"/>
                  <a:gd name="T78" fmla="*/ 355 w 829"/>
                  <a:gd name="T79" fmla="*/ 218 h 1551"/>
                  <a:gd name="T80" fmla="*/ 419 w 829"/>
                  <a:gd name="T81" fmla="*/ 166 h 1551"/>
                  <a:gd name="T82" fmla="*/ 483 w 829"/>
                  <a:gd name="T83" fmla="*/ 114 h 1551"/>
                  <a:gd name="T84" fmla="*/ 539 w 829"/>
                  <a:gd name="T85" fmla="*/ 81 h 1551"/>
                  <a:gd name="T86" fmla="*/ 594 w 829"/>
                  <a:gd name="T87" fmla="*/ 52 h 1551"/>
                  <a:gd name="T88" fmla="*/ 667 w 829"/>
                  <a:gd name="T89" fmla="*/ 24 h 1551"/>
                  <a:gd name="T90" fmla="*/ 722 w 829"/>
                  <a:gd name="T91" fmla="*/ 10 h 1551"/>
                  <a:gd name="T92" fmla="*/ 795 w 829"/>
                  <a:gd name="T93" fmla="*/ 0 h 1551"/>
                  <a:gd name="T94" fmla="*/ 812 w 829"/>
                  <a:gd name="T95" fmla="*/ 24 h 1551"/>
                  <a:gd name="T96" fmla="*/ 744 w 829"/>
                  <a:gd name="T97" fmla="*/ 128 h 1551"/>
                  <a:gd name="T98" fmla="*/ 637 w 829"/>
                  <a:gd name="T99" fmla="*/ 284 h 1551"/>
                  <a:gd name="T100" fmla="*/ 573 w 829"/>
                  <a:gd name="T101" fmla="*/ 388 h 1551"/>
                  <a:gd name="T102" fmla="*/ 509 w 829"/>
                  <a:gd name="T103" fmla="*/ 506 h 1551"/>
                  <a:gd name="T104" fmla="*/ 449 w 829"/>
                  <a:gd name="T105" fmla="*/ 629 h 1551"/>
                  <a:gd name="T106" fmla="*/ 423 w 829"/>
                  <a:gd name="T107" fmla="*/ 695 h 1551"/>
                  <a:gd name="T108" fmla="*/ 393 w 829"/>
                  <a:gd name="T109" fmla="*/ 775 h 15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9"/>
                  <a:gd name="T166" fmla="*/ 0 h 1551"/>
                  <a:gd name="T167" fmla="*/ 829 w 829"/>
                  <a:gd name="T168" fmla="*/ 1551 h 15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9" h="1551">
                    <a:moveTo>
                      <a:pt x="389" y="794"/>
                    </a:moveTo>
                    <a:lnTo>
                      <a:pt x="389" y="794"/>
                    </a:lnTo>
                    <a:lnTo>
                      <a:pt x="380" y="818"/>
                    </a:lnTo>
                    <a:lnTo>
                      <a:pt x="372" y="842"/>
                    </a:lnTo>
                    <a:lnTo>
                      <a:pt x="367" y="861"/>
                    </a:lnTo>
                    <a:lnTo>
                      <a:pt x="363" y="884"/>
                    </a:lnTo>
                    <a:lnTo>
                      <a:pt x="355" y="908"/>
                    </a:lnTo>
                    <a:lnTo>
                      <a:pt x="355" y="922"/>
                    </a:lnTo>
                    <a:lnTo>
                      <a:pt x="350" y="931"/>
                    </a:lnTo>
                    <a:lnTo>
                      <a:pt x="346" y="955"/>
                    </a:lnTo>
                    <a:lnTo>
                      <a:pt x="342" y="979"/>
                    </a:lnTo>
                    <a:lnTo>
                      <a:pt x="337" y="1002"/>
                    </a:lnTo>
                    <a:lnTo>
                      <a:pt x="337" y="1026"/>
                    </a:lnTo>
                    <a:lnTo>
                      <a:pt x="333" y="1050"/>
                    </a:lnTo>
                    <a:lnTo>
                      <a:pt x="333" y="1064"/>
                    </a:lnTo>
                    <a:lnTo>
                      <a:pt x="333" y="1073"/>
                    </a:lnTo>
                    <a:lnTo>
                      <a:pt x="329" y="1102"/>
                    </a:lnTo>
                    <a:lnTo>
                      <a:pt x="329" y="1125"/>
                    </a:lnTo>
                    <a:lnTo>
                      <a:pt x="329" y="1135"/>
                    </a:lnTo>
                    <a:lnTo>
                      <a:pt x="329" y="1149"/>
                    </a:lnTo>
                    <a:lnTo>
                      <a:pt x="329" y="1173"/>
                    </a:lnTo>
                    <a:lnTo>
                      <a:pt x="333" y="1182"/>
                    </a:lnTo>
                    <a:lnTo>
                      <a:pt x="333" y="1196"/>
                    </a:lnTo>
                    <a:lnTo>
                      <a:pt x="333" y="1220"/>
                    </a:lnTo>
                    <a:lnTo>
                      <a:pt x="337" y="1229"/>
                    </a:lnTo>
                    <a:lnTo>
                      <a:pt x="337" y="1243"/>
                    </a:lnTo>
                    <a:lnTo>
                      <a:pt x="342" y="1267"/>
                    </a:lnTo>
                    <a:lnTo>
                      <a:pt x="342" y="1277"/>
                    </a:lnTo>
                    <a:lnTo>
                      <a:pt x="346" y="1291"/>
                    </a:lnTo>
                    <a:lnTo>
                      <a:pt x="350" y="1314"/>
                    </a:lnTo>
                    <a:lnTo>
                      <a:pt x="359" y="1338"/>
                    </a:lnTo>
                    <a:lnTo>
                      <a:pt x="363" y="1362"/>
                    </a:lnTo>
                    <a:lnTo>
                      <a:pt x="367" y="1376"/>
                    </a:lnTo>
                    <a:lnTo>
                      <a:pt x="372" y="1385"/>
                    </a:lnTo>
                    <a:lnTo>
                      <a:pt x="380" y="1409"/>
                    </a:lnTo>
                    <a:lnTo>
                      <a:pt x="385" y="1423"/>
                    </a:lnTo>
                    <a:lnTo>
                      <a:pt x="389" y="1433"/>
                    </a:lnTo>
                    <a:lnTo>
                      <a:pt x="402" y="1456"/>
                    </a:lnTo>
                    <a:lnTo>
                      <a:pt x="406" y="1466"/>
                    </a:lnTo>
                    <a:lnTo>
                      <a:pt x="410" y="1480"/>
                    </a:lnTo>
                    <a:lnTo>
                      <a:pt x="419" y="1489"/>
                    </a:lnTo>
                    <a:lnTo>
                      <a:pt x="423" y="1503"/>
                    </a:lnTo>
                    <a:lnTo>
                      <a:pt x="436" y="1527"/>
                    </a:lnTo>
                    <a:lnTo>
                      <a:pt x="444" y="1537"/>
                    </a:lnTo>
                    <a:lnTo>
                      <a:pt x="453" y="1551"/>
                    </a:lnTo>
                    <a:lnTo>
                      <a:pt x="440" y="1551"/>
                    </a:lnTo>
                    <a:lnTo>
                      <a:pt x="427" y="1551"/>
                    </a:lnTo>
                    <a:lnTo>
                      <a:pt x="406" y="1551"/>
                    </a:lnTo>
                    <a:lnTo>
                      <a:pt x="397" y="1551"/>
                    </a:lnTo>
                    <a:lnTo>
                      <a:pt x="385" y="1551"/>
                    </a:lnTo>
                    <a:lnTo>
                      <a:pt x="363" y="1551"/>
                    </a:lnTo>
                    <a:lnTo>
                      <a:pt x="355" y="1546"/>
                    </a:lnTo>
                    <a:lnTo>
                      <a:pt x="346" y="1546"/>
                    </a:lnTo>
                    <a:lnTo>
                      <a:pt x="333" y="1546"/>
                    </a:lnTo>
                    <a:lnTo>
                      <a:pt x="325" y="1541"/>
                    </a:lnTo>
                    <a:lnTo>
                      <a:pt x="312" y="1541"/>
                    </a:lnTo>
                    <a:lnTo>
                      <a:pt x="303" y="1537"/>
                    </a:lnTo>
                    <a:lnTo>
                      <a:pt x="295" y="1532"/>
                    </a:lnTo>
                    <a:lnTo>
                      <a:pt x="282" y="1532"/>
                    </a:lnTo>
                    <a:lnTo>
                      <a:pt x="269" y="1527"/>
                    </a:lnTo>
                    <a:lnTo>
                      <a:pt x="256" y="1518"/>
                    </a:lnTo>
                    <a:lnTo>
                      <a:pt x="248" y="1518"/>
                    </a:lnTo>
                    <a:lnTo>
                      <a:pt x="239" y="1513"/>
                    </a:lnTo>
                    <a:lnTo>
                      <a:pt x="226" y="1503"/>
                    </a:lnTo>
                    <a:lnTo>
                      <a:pt x="218" y="1503"/>
                    </a:lnTo>
                    <a:lnTo>
                      <a:pt x="213" y="1499"/>
                    </a:lnTo>
                    <a:lnTo>
                      <a:pt x="205" y="1494"/>
                    </a:lnTo>
                    <a:lnTo>
                      <a:pt x="201" y="1489"/>
                    </a:lnTo>
                    <a:lnTo>
                      <a:pt x="192" y="1485"/>
                    </a:lnTo>
                    <a:lnTo>
                      <a:pt x="188" y="1480"/>
                    </a:lnTo>
                    <a:lnTo>
                      <a:pt x="175" y="1470"/>
                    </a:lnTo>
                    <a:lnTo>
                      <a:pt x="166" y="1461"/>
                    </a:lnTo>
                    <a:lnTo>
                      <a:pt x="158" y="1456"/>
                    </a:lnTo>
                    <a:lnTo>
                      <a:pt x="149" y="1447"/>
                    </a:lnTo>
                    <a:lnTo>
                      <a:pt x="141" y="1437"/>
                    </a:lnTo>
                    <a:lnTo>
                      <a:pt x="132" y="1428"/>
                    </a:lnTo>
                    <a:lnTo>
                      <a:pt x="124" y="1423"/>
                    </a:lnTo>
                    <a:lnTo>
                      <a:pt x="115" y="1414"/>
                    </a:lnTo>
                    <a:lnTo>
                      <a:pt x="111" y="1404"/>
                    </a:lnTo>
                    <a:lnTo>
                      <a:pt x="102" y="1395"/>
                    </a:lnTo>
                    <a:lnTo>
                      <a:pt x="94" y="1385"/>
                    </a:lnTo>
                    <a:lnTo>
                      <a:pt x="89" y="1376"/>
                    </a:lnTo>
                    <a:lnTo>
                      <a:pt x="81" y="1362"/>
                    </a:lnTo>
                    <a:lnTo>
                      <a:pt x="77" y="1352"/>
                    </a:lnTo>
                    <a:lnTo>
                      <a:pt x="72" y="1343"/>
                    </a:lnTo>
                    <a:lnTo>
                      <a:pt x="64" y="1333"/>
                    </a:lnTo>
                    <a:lnTo>
                      <a:pt x="59" y="1319"/>
                    </a:lnTo>
                    <a:lnTo>
                      <a:pt x="55" y="1310"/>
                    </a:lnTo>
                    <a:lnTo>
                      <a:pt x="51" y="1300"/>
                    </a:lnTo>
                    <a:lnTo>
                      <a:pt x="47" y="1286"/>
                    </a:lnTo>
                    <a:lnTo>
                      <a:pt x="38" y="1277"/>
                    </a:lnTo>
                    <a:lnTo>
                      <a:pt x="38" y="1262"/>
                    </a:lnTo>
                    <a:lnTo>
                      <a:pt x="34" y="1253"/>
                    </a:lnTo>
                    <a:lnTo>
                      <a:pt x="29" y="1239"/>
                    </a:lnTo>
                    <a:lnTo>
                      <a:pt x="25" y="1229"/>
                    </a:lnTo>
                    <a:lnTo>
                      <a:pt x="21" y="1215"/>
                    </a:lnTo>
                    <a:lnTo>
                      <a:pt x="17" y="1201"/>
                    </a:lnTo>
                    <a:lnTo>
                      <a:pt x="17" y="1187"/>
                    </a:lnTo>
                    <a:lnTo>
                      <a:pt x="12" y="1177"/>
                    </a:lnTo>
                    <a:lnTo>
                      <a:pt x="12" y="1163"/>
                    </a:lnTo>
                    <a:lnTo>
                      <a:pt x="8" y="1149"/>
                    </a:lnTo>
                    <a:lnTo>
                      <a:pt x="8" y="1135"/>
                    </a:lnTo>
                    <a:lnTo>
                      <a:pt x="4" y="1121"/>
                    </a:lnTo>
                    <a:lnTo>
                      <a:pt x="4" y="1106"/>
                    </a:lnTo>
                    <a:lnTo>
                      <a:pt x="4" y="1097"/>
                    </a:lnTo>
                    <a:lnTo>
                      <a:pt x="4" y="1083"/>
                    </a:lnTo>
                    <a:lnTo>
                      <a:pt x="0" y="1069"/>
                    </a:lnTo>
                    <a:lnTo>
                      <a:pt x="0" y="1054"/>
                    </a:lnTo>
                    <a:lnTo>
                      <a:pt x="0" y="1040"/>
                    </a:lnTo>
                    <a:lnTo>
                      <a:pt x="0" y="1026"/>
                    </a:lnTo>
                    <a:lnTo>
                      <a:pt x="0" y="1007"/>
                    </a:lnTo>
                    <a:lnTo>
                      <a:pt x="0" y="993"/>
                    </a:lnTo>
                    <a:lnTo>
                      <a:pt x="4" y="979"/>
                    </a:lnTo>
                    <a:lnTo>
                      <a:pt x="4" y="965"/>
                    </a:lnTo>
                    <a:lnTo>
                      <a:pt x="4" y="950"/>
                    </a:lnTo>
                    <a:lnTo>
                      <a:pt x="8" y="922"/>
                    </a:lnTo>
                    <a:lnTo>
                      <a:pt x="8" y="903"/>
                    </a:lnTo>
                    <a:lnTo>
                      <a:pt x="12" y="889"/>
                    </a:lnTo>
                    <a:lnTo>
                      <a:pt x="12" y="875"/>
                    </a:lnTo>
                    <a:lnTo>
                      <a:pt x="17" y="861"/>
                    </a:lnTo>
                    <a:lnTo>
                      <a:pt x="21" y="827"/>
                    </a:lnTo>
                    <a:lnTo>
                      <a:pt x="25" y="813"/>
                    </a:lnTo>
                    <a:lnTo>
                      <a:pt x="29" y="799"/>
                    </a:lnTo>
                    <a:lnTo>
                      <a:pt x="34" y="785"/>
                    </a:lnTo>
                    <a:lnTo>
                      <a:pt x="38" y="766"/>
                    </a:lnTo>
                    <a:lnTo>
                      <a:pt x="47" y="738"/>
                    </a:lnTo>
                    <a:lnTo>
                      <a:pt x="51" y="719"/>
                    </a:lnTo>
                    <a:lnTo>
                      <a:pt x="55" y="705"/>
                    </a:lnTo>
                    <a:lnTo>
                      <a:pt x="59" y="690"/>
                    </a:lnTo>
                    <a:lnTo>
                      <a:pt x="68" y="676"/>
                    </a:lnTo>
                    <a:lnTo>
                      <a:pt x="77" y="643"/>
                    </a:lnTo>
                    <a:lnTo>
                      <a:pt x="85" y="629"/>
                    </a:lnTo>
                    <a:lnTo>
                      <a:pt x="89" y="615"/>
                    </a:lnTo>
                    <a:lnTo>
                      <a:pt x="98" y="601"/>
                    </a:lnTo>
                    <a:lnTo>
                      <a:pt x="102" y="586"/>
                    </a:lnTo>
                    <a:lnTo>
                      <a:pt x="111" y="572"/>
                    </a:lnTo>
                    <a:lnTo>
                      <a:pt x="115" y="558"/>
                    </a:lnTo>
                    <a:lnTo>
                      <a:pt x="124" y="544"/>
                    </a:lnTo>
                    <a:lnTo>
                      <a:pt x="132" y="530"/>
                    </a:lnTo>
                    <a:lnTo>
                      <a:pt x="136" y="515"/>
                    </a:lnTo>
                    <a:lnTo>
                      <a:pt x="145" y="501"/>
                    </a:lnTo>
                    <a:lnTo>
                      <a:pt x="154" y="487"/>
                    </a:lnTo>
                    <a:lnTo>
                      <a:pt x="162" y="473"/>
                    </a:lnTo>
                    <a:lnTo>
                      <a:pt x="171" y="459"/>
                    </a:lnTo>
                    <a:lnTo>
                      <a:pt x="179" y="445"/>
                    </a:lnTo>
                    <a:lnTo>
                      <a:pt x="183" y="430"/>
                    </a:lnTo>
                    <a:lnTo>
                      <a:pt x="196" y="416"/>
                    </a:lnTo>
                    <a:lnTo>
                      <a:pt x="209" y="397"/>
                    </a:lnTo>
                    <a:lnTo>
                      <a:pt x="218" y="383"/>
                    </a:lnTo>
                    <a:lnTo>
                      <a:pt x="226" y="374"/>
                    </a:lnTo>
                    <a:lnTo>
                      <a:pt x="231" y="364"/>
                    </a:lnTo>
                    <a:lnTo>
                      <a:pt x="239" y="350"/>
                    </a:lnTo>
                    <a:lnTo>
                      <a:pt x="256" y="331"/>
                    </a:lnTo>
                    <a:lnTo>
                      <a:pt x="273" y="312"/>
                    </a:lnTo>
                    <a:lnTo>
                      <a:pt x="286" y="293"/>
                    </a:lnTo>
                    <a:lnTo>
                      <a:pt x="295" y="284"/>
                    </a:lnTo>
                    <a:lnTo>
                      <a:pt x="303" y="274"/>
                    </a:lnTo>
                    <a:lnTo>
                      <a:pt x="320" y="255"/>
                    </a:lnTo>
                    <a:lnTo>
                      <a:pt x="337" y="237"/>
                    </a:lnTo>
                    <a:lnTo>
                      <a:pt x="355" y="218"/>
                    </a:lnTo>
                    <a:lnTo>
                      <a:pt x="372" y="203"/>
                    </a:lnTo>
                    <a:lnTo>
                      <a:pt x="389" y="185"/>
                    </a:lnTo>
                    <a:lnTo>
                      <a:pt x="410" y="170"/>
                    </a:lnTo>
                    <a:lnTo>
                      <a:pt x="419" y="166"/>
                    </a:lnTo>
                    <a:lnTo>
                      <a:pt x="427" y="156"/>
                    </a:lnTo>
                    <a:lnTo>
                      <a:pt x="444" y="142"/>
                    </a:lnTo>
                    <a:lnTo>
                      <a:pt x="462" y="128"/>
                    </a:lnTo>
                    <a:lnTo>
                      <a:pt x="483" y="114"/>
                    </a:lnTo>
                    <a:lnTo>
                      <a:pt x="500" y="104"/>
                    </a:lnTo>
                    <a:lnTo>
                      <a:pt x="517" y="90"/>
                    </a:lnTo>
                    <a:lnTo>
                      <a:pt x="526" y="85"/>
                    </a:lnTo>
                    <a:lnTo>
                      <a:pt x="539" y="81"/>
                    </a:lnTo>
                    <a:lnTo>
                      <a:pt x="556" y="71"/>
                    </a:lnTo>
                    <a:lnTo>
                      <a:pt x="564" y="66"/>
                    </a:lnTo>
                    <a:lnTo>
                      <a:pt x="573" y="62"/>
                    </a:lnTo>
                    <a:lnTo>
                      <a:pt x="594" y="52"/>
                    </a:lnTo>
                    <a:lnTo>
                      <a:pt x="611" y="43"/>
                    </a:lnTo>
                    <a:lnTo>
                      <a:pt x="628" y="33"/>
                    </a:lnTo>
                    <a:lnTo>
                      <a:pt x="650" y="29"/>
                    </a:lnTo>
                    <a:lnTo>
                      <a:pt x="667" y="24"/>
                    </a:lnTo>
                    <a:lnTo>
                      <a:pt x="675" y="19"/>
                    </a:lnTo>
                    <a:lnTo>
                      <a:pt x="684" y="19"/>
                    </a:lnTo>
                    <a:lnTo>
                      <a:pt x="705" y="10"/>
                    </a:lnTo>
                    <a:lnTo>
                      <a:pt x="722" y="10"/>
                    </a:lnTo>
                    <a:lnTo>
                      <a:pt x="740" y="5"/>
                    </a:lnTo>
                    <a:lnTo>
                      <a:pt x="761" y="0"/>
                    </a:lnTo>
                    <a:lnTo>
                      <a:pt x="778" y="0"/>
                    </a:lnTo>
                    <a:lnTo>
                      <a:pt x="795" y="0"/>
                    </a:lnTo>
                    <a:lnTo>
                      <a:pt x="812" y="0"/>
                    </a:lnTo>
                    <a:lnTo>
                      <a:pt x="829" y="0"/>
                    </a:lnTo>
                    <a:lnTo>
                      <a:pt x="821" y="10"/>
                    </a:lnTo>
                    <a:lnTo>
                      <a:pt x="812" y="24"/>
                    </a:lnTo>
                    <a:lnTo>
                      <a:pt x="804" y="38"/>
                    </a:lnTo>
                    <a:lnTo>
                      <a:pt x="791" y="57"/>
                    </a:lnTo>
                    <a:lnTo>
                      <a:pt x="770" y="90"/>
                    </a:lnTo>
                    <a:lnTo>
                      <a:pt x="744" y="128"/>
                    </a:lnTo>
                    <a:lnTo>
                      <a:pt x="714" y="170"/>
                    </a:lnTo>
                    <a:lnTo>
                      <a:pt x="684" y="213"/>
                    </a:lnTo>
                    <a:lnTo>
                      <a:pt x="654" y="260"/>
                    </a:lnTo>
                    <a:lnTo>
                      <a:pt x="637" y="284"/>
                    </a:lnTo>
                    <a:lnTo>
                      <a:pt x="620" y="312"/>
                    </a:lnTo>
                    <a:lnTo>
                      <a:pt x="607" y="336"/>
                    </a:lnTo>
                    <a:lnTo>
                      <a:pt x="590" y="364"/>
                    </a:lnTo>
                    <a:lnTo>
                      <a:pt x="573" y="388"/>
                    </a:lnTo>
                    <a:lnTo>
                      <a:pt x="556" y="416"/>
                    </a:lnTo>
                    <a:lnTo>
                      <a:pt x="539" y="445"/>
                    </a:lnTo>
                    <a:lnTo>
                      <a:pt x="526" y="478"/>
                    </a:lnTo>
                    <a:lnTo>
                      <a:pt x="509" y="506"/>
                    </a:lnTo>
                    <a:lnTo>
                      <a:pt x="491" y="534"/>
                    </a:lnTo>
                    <a:lnTo>
                      <a:pt x="479" y="567"/>
                    </a:lnTo>
                    <a:lnTo>
                      <a:pt x="462" y="596"/>
                    </a:lnTo>
                    <a:lnTo>
                      <a:pt x="449" y="629"/>
                    </a:lnTo>
                    <a:lnTo>
                      <a:pt x="440" y="643"/>
                    </a:lnTo>
                    <a:lnTo>
                      <a:pt x="436" y="662"/>
                    </a:lnTo>
                    <a:lnTo>
                      <a:pt x="427" y="676"/>
                    </a:lnTo>
                    <a:lnTo>
                      <a:pt x="423" y="695"/>
                    </a:lnTo>
                    <a:lnTo>
                      <a:pt x="414" y="709"/>
                    </a:lnTo>
                    <a:lnTo>
                      <a:pt x="410" y="728"/>
                    </a:lnTo>
                    <a:lnTo>
                      <a:pt x="397" y="761"/>
                    </a:lnTo>
                    <a:lnTo>
                      <a:pt x="393" y="775"/>
                    </a:lnTo>
                    <a:lnTo>
                      <a:pt x="389" y="794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356"/>
              <p:cNvSpPr>
                <a:spLocks noChangeAspect="1"/>
              </p:cNvSpPr>
              <p:nvPr/>
            </p:nvSpPr>
            <p:spPr bwMode="auto">
              <a:xfrm>
                <a:off x="2104" y="453"/>
                <a:ext cx="812" cy="1560"/>
              </a:xfrm>
              <a:custGeom>
                <a:avLst/>
                <a:gdLst>
                  <a:gd name="T0" fmla="*/ 337 w 812"/>
                  <a:gd name="T1" fmla="*/ 832 h 1560"/>
                  <a:gd name="T2" fmla="*/ 325 w 812"/>
                  <a:gd name="T3" fmla="*/ 903 h 1560"/>
                  <a:gd name="T4" fmla="*/ 316 w 812"/>
                  <a:gd name="T5" fmla="*/ 950 h 1560"/>
                  <a:gd name="T6" fmla="*/ 308 w 812"/>
                  <a:gd name="T7" fmla="*/ 1021 h 1560"/>
                  <a:gd name="T8" fmla="*/ 308 w 812"/>
                  <a:gd name="T9" fmla="*/ 1092 h 1560"/>
                  <a:gd name="T10" fmla="*/ 308 w 812"/>
                  <a:gd name="T11" fmla="*/ 1139 h 1560"/>
                  <a:gd name="T12" fmla="*/ 320 w 812"/>
                  <a:gd name="T13" fmla="*/ 1224 h 1560"/>
                  <a:gd name="T14" fmla="*/ 329 w 812"/>
                  <a:gd name="T15" fmla="*/ 1276 h 1560"/>
                  <a:gd name="T16" fmla="*/ 355 w 812"/>
                  <a:gd name="T17" fmla="*/ 1361 h 1560"/>
                  <a:gd name="T18" fmla="*/ 376 w 812"/>
                  <a:gd name="T19" fmla="*/ 1413 h 1560"/>
                  <a:gd name="T20" fmla="*/ 406 w 812"/>
                  <a:gd name="T21" fmla="*/ 1475 h 1560"/>
                  <a:gd name="T22" fmla="*/ 440 w 812"/>
                  <a:gd name="T23" fmla="*/ 1536 h 1560"/>
                  <a:gd name="T24" fmla="*/ 423 w 812"/>
                  <a:gd name="T25" fmla="*/ 1560 h 1560"/>
                  <a:gd name="T26" fmla="*/ 372 w 812"/>
                  <a:gd name="T27" fmla="*/ 1560 h 1560"/>
                  <a:gd name="T28" fmla="*/ 320 w 812"/>
                  <a:gd name="T29" fmla="*/ 1550 h 1560"/>
                  <a:gd name="T30" fmla="*/ 282 w 812"/>
                  <a:gd name="T31" fmla="*/ 1541 h 1560"/>
                  <a:gd name="T32" fmla="*/ 248 w 812"/>
                  <a:gd name="T33" fmla="*/ 1527 h 1560"/>
                  <a:gd name="T34" fmla="*/ 205 w 812"/>
                  <a:gd name="T35" fmla="*/ 1503 h 1560"/>
                  <a:gd name="T36" fmla="*/ 171 w 812"/>
                  <a:gd name="T37" fmla="*/ 1475 h 1560"/>
                  <a:gd name="T38" fmla="*/ 136 w 812"/>
                  <a:gd name="T39" fmla="*/ 1446 h 1560"/>
                  <a:gd name="T40" fmla="*/ 106 w 812"/>
                  <a:gd name="T41" fmla="*/ 1408 h 1560"/>
                  <a:gd name="T42" fmla="*/ 81 w 812"/>
                  <a:gd name="T43" fmla="*/ 1371 h 1560"/>
                  <a:gd name="T44" fmla="*/ 55 w 812"/>
                  <a:gd name="T45" fmla="*/ 1328 h 1560"/>
                  <a:gd name="T46" fmla="*/ 38 w 812"/>
                  <a:gd name="T47" fmla="*/ 1281 h 1560"/>
                  <a:gd name="T48" fmla="*/ 21 w 812"/>
                  <a:gd name="T49" fmla="*/ 1234 h 1560"/>
                  <a:gd name="T50" fmla="*/ 12 w 812"/>
                  <a:gd name="T51" fmla="*/ 1182 h 1560"/>
                  <a:gd name="T52" fmla="*/ 4 w 812"/>
                  <a:gd name="T53" fmla="*/ 1125 h 1560"/>
                  <a:gd name="T54" fmla="*/ 0 w 812"/>
                  <a:gd name="T55" fmla="*/ 1073 h 1560"/>
                  <a:gd name="T56" fmla="*/ 0 w 812"/>
                  <a:gd name="T57" fmla="*/ 997 h 1560"/>
                  <a:gd name="T58" fmla="*/ 8 w 812"/>
                  <a:gd name="T59" fmla="*/ 926 h 1560"/>
                  <a:gd name="T60" fmla="*/ 21 w 812"/>
                  <a:gd name="T61" fmla="*/ 851 h 1560"/>
                  <a:gd name="T62" fmla="*/ 34 w 812"/>
                  <a:gd name="T63" fmla="*/ 789 h 1560"/>
                  <a:gd name="T64" fmla="*/ 51 w 812"/>
                  <a:gd name="T65" fmla="*/ 723 h 1560"/>
                  <a:gd name="T66" fmla="*/ 81 w 812"/>
                  <a:gd name="T67" fmla="*/ 647 h 1560"/>
                  <a:gd name="T68" fmla="*/ 102 w 812"/>
                  <a:gd name="T69" fmla="*/ 591 h 1560"/>
                  <a:gd name="T70" fmla="*/ 132 w 812"/>
                  <a:gd name="T71" fmla="*/ 534 h 1560"/>
                  <a:gd name="T72" fmla="*/ 162 w 812"/>
                  <a:gd name="T73" fmla="*/ 477 h 1560"/>
                  <a:gd name="T74" fmla="*/ 201 w 812"/>
                  <a:gd name="T75" fmla="*/ 416 h 1560"/>
                  <a:gd name="T76" fmla="*/ 248 w 812"/>
                  <a:gd name="T77" fmla="*/ 350 h 1560"/>
                  <a:gd name="T78" fmla="*/ 295 w 812"/>
                  <a:gd name="T79" fmla="*/ 293 h 1560"/>
                  <a:gd name="T80" fmla="*/ 363 w 812"/>
                  <a:gd name="T81" fmla="*/ 222 h 1560"/>
                  <a:gd name="T82" fmla="*/ 414 w 812"/>
                  <a:gd name="T83" fmla="*/ 175 h 1560"/>
                  <a:gd name="T84" fmla="*/ 487 w 812"/>
                  <a:gd name="T85" fmla="*/ 118 h 1560"/>
                  <a:gd name="T86" fmla="*/ 543 w 812"/>
                  <a:gd name="T87" fmla="*/ 85 h 1560"/>
                  <a:gd name="T88" fmla="*/ 598 w 812"/>
                  <a:gd name="T89" fmla="*/ 56 h 1560"/>
                  <a:gd name="T90" fmla="*/ 654 w 812"/>
                  <a:gd name="T91" fmla="*/ 33 h 1560"/>
                  <a:gd name="T92" fmla="*/ 705 w 812"/>
                  <a:gd name="T93" fmla="*/ 14 h 1560"/>
                  <a:gd name="T94" fmla="*/ 744 w 812"/>
                  <a:gd name="T95" fmla="*/ 9 h 1560"/>
                  <a:gd name="T96" fmla="*/ 812 w 812"/>
                  <a:gd name="T97" fmla="*/ 0 h 1560"/>
                  <a:gd name="T98" fmla="*/ 774 w 812"/>
                  <a:gd name="T99" fmla="*/ 56 h 1560"/>
                  <a:gd name="T100" fmla="*/ 641 w 812"/>
                  <a:gd name="T101" fmla="*/ 231 h 1560"/>
                  <a:gd name="T102" fmla="*/ 573 w 812"/>
                  <a:gd name="T103" fmla="*/ 331 h 1560"/>
                  <a:gd name="T104" fmla="*/ 504 w 812"/>
                  <a:gd name="T105" fmla="*/ 439 h 1560"/>
                  <a:gd name="T106" fmla="*/ 466 w 812"/>
                  <a:gd name="T107" fmla="*/ 515 h 1560"/>
                  <a:gd name="T108" fmla="*/ 427 w 812"/>
                  <a:gd name="T109" fmla="*/ 591 h 1560"/>
                  <a:gd name="T110" fmla="*/ 385 w 812"/>
                  <a:gd name="T111" fmla="*/ 685 h 1560"/>
                  <a:gd name="T112" fmla="*/ 359 w 812"/>
                  <a:gd name="T113" fmla="*/ 770 h 15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12"/>
                  <a:gd name="T172" fmla="*/ 0 h 1560"/>
                  <a:gd name="T173" fmla="*/ 812 w 812"/>
                  <a:gd name="T174" fmla="*/ 1560 h 15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12" h="1560">
                    <a:moveTo>
                      <a:pt x="350" y="784"/>
                    </a:moveTo>
                    <a:lnTo>
                      <a:pt x="350" y="784"/>
                    </a:lnTo>
                    <a:lnTo>
                      <a:pt x="346" y="808"/>
                    </a:lnTo>
                    <a:lnTo>
                      <a:pt x="337" y="832"/>
                    </a:lnTo>
                    <a:lnTo>
                      <a:pt x="333" y="855"/>
                    </a:lnTo>
                    <a:lnTo>
                      <a:pt x="333" y="865"/>
                    </a:lnTo>
                    <a:lnTo>
                      <a:pt x="329" y="879"/>
                    </a:lnTo>
                    <a:lnTo>
                      <a:pt x="325" y="903"/>
                    </a:lnTo>
                    <a:lnTo>
                      <a:pt x="320" y="912"/>
                    </a:lnTo>
                    <a:lnTo>
                      <a:pt x="320" y="926"/>
                    </a:lnTo>
                    <a:lnTo>
                      <a:pt x="316" y="936"/>
                    </a:lnTo>
                    <a:lnTo>
                      <a:pt x="316" y="950"/>
                    </a:lnTo>
                    <a:lnTo>
                      <a:pt x="312" y="974"/>
                    </a:lnTo>
                    <a:lnTo>
                      <a:pt x="312" y="997"/>
                    </a:lnTo>
                    <a:lnTo>
                      <a:pt x="308" y="1007"/>
                    </a:lnTo>
                    <a:lnTo>
                      <a:pt x="308" y="1021"/>
                    </a:lnTo>
                    <a:lnTo>
                      <a:pt x="308" y="1044"/>
                    </a:lnTo>
                    <a:lnTo>
                      <a:pt x="308" y="1054"/>
                    </a:lnTo>
                    <a:lnTo>
                      <a:pt x="308" y="1068"/>
                    </a:lnTo>
                    <a:lnTo>
                      <a:pt x="308" y="1092"/>
                    </a:lnTo>
                    <a:lnTo>
                      <a:pt x="308" y="1106"/>
                    </a:lnTo>
                    <a:lnTo>
                      <a:pt x="308" y="1115"/>
                    </a:lnTo>
                    <a:lnTo>
                      <a:pt x="308" y="1130"/>
                    </a:lnTo>
                    <a:lnTo>
                      <a:pt x="308" y="1139"/>
                    </a:lnTo>
                    <a:lnTo>
                      <a:pt x="312" y="1167"/>
                    </a:lnTo>
                    <a:lnTo>
                      <a:pt x="312" y="1191"/>
                    </a:lnTo>
                    <a:lnTo>
                      <a:pt x="316" y="1215"/>
                    </a:lnTo>
                    <a:lnTo>
                      <a:pt x="320" y="1224"/>
                    </a:lnTo>
                    <a:lnTo>
                      <a:pt x="320" y="1238"/>
                    </a:lnTo>
                    <a:lnTo>
                      <a:pt x="325" y="1252"/>
                    </a:lnTo>
                    <a:lnTo>
                      <a:pt x="325" y="1262"/>
                    </a:lnTo>
                    <a:lnTo>
                      <a:pt x="329" y="1276"/>
                    </a:lnTo>
                    <a:lnTo>
                      <a:pt x="333" y="1286"/>
                    </a:lnTo>
                    <a:lnTo>
                      <a:pt x="337" y="1314"/>
                    </a:lnTo>
                    <a:lnTo>
                      <a:pt x="346" y="1338"/>
                    </a:lnTo>
                    <a:lnTo>
                      <a:pt x="355" y="1361"/>
                    </a:lnTo>
                    <a:lnTo>
                      <a:pt x="359" y="1375"/>
                    </a:lnTo>
                    <a:lnTo>
                      <a:pt x="363" y="1385"/>
                    </a:lnTo>
                    <a:lnTo>
                      <a:pt x="367" y="1399"/>
                    </a:lnTo>
                    <a:lnTo>
                      <a:pt x="376" y="1413"/>
                    </a:lnTo>
                    <a:lnTo>
                      <a:pt x="385" y="1437"/>
                    </a:lnTo>
                    <a:lnTo>
                      <a:pt x="393" y="1446"/>
                    </a:lnTo>
                    <a:lnTo>
                      <a:pt x="397" y="1460"/>
                    </a:lnTo>
                    <a:lnTo>
                      <a:pt x="406" y="1475"/>
                    </a:lnTo>
                    <a:lnTo>
                      <a:pt x="410" y="1484"/>
                    </a:lnTo>
                    <a:lnTo>
                      <a:pt x="423" y="1508"/>
                    </a:lnTo>
                    <a:lnTo>
                      <a:pt x="432" y="1522"/>
                    </a:lnTo>
                    <a:lnTo>
                      <a:pt x="440" y="1536"/>
                    </a:lnTo>
                    <a:lnTo>
                      <a:pt x="449" y="1546"/>
                    </a:lnTo>
                    <a:lnTo>
                      <a:pt x="457" y="1560"/>
                    </a:lnTo>
                    <a:lnTo>
                      <a:pt x="436" y="1560"/>
                    </a:lnTo>
                    <a:lnTo>
                      <a:pt x="423" y="1560"/>
                    </a:lnTo>
                    <a:lnTo>
                      <a:pt x="414" y="1560"/>
                    </a:lnTo>
                    <a:lnTo>
                      <a:pt x="393" y="1560"/>
                    </a:lnTo>
                    <a:lnTo>
                      <a:pt x="380" y="1560"/>
                    </a:lnTo>
                    <a:lnTo>
                      <a:pt x="372" y="1560"/>
                    </a:lnTo>
                    <a:lnTo>
                      <a:pt x="359" y="1560"/>
                    </a:lnTo>
                    <a:lnTo>
                      <a:pt x="350" y="1555"/>
                    </a:lnTo>
                    <a:lnTo>
                      <a:pt x="329" y="1555"/>
                    </a:lnTo>
                    <a:lnTo>
                      <a:pt x="320" y="1550"/>
                    </a:lnTo>
                    <a:lnTo>
                      <a:pt x="308" y="1550"/>
                    </a:lnTo>
                    <a:lnTo>
                      <a:pt x="299" y="1546"/>
                    </a:lnTo>
                    <a:lnTo>
                      <a:pt x="290" y="1541"/>
                    </a:lnTo>
                    <a:lnTo>
                      <a:pt x="282" y="1541"/>
                    </a:lnTo>
                    <a:lnTo>
                      <a:pt x="273" y="1536"/>
                    </a:lnTo>
                    <a:lnTo>
                      <a:pt x="269" y="1536"/>
                    </a:lnTo>
                    <a:lnTo>
                      <a:pt x="260" y="1531"/>
                    </a:lnTo>
                    <a:lnTo>
                      <a:pt x="248" y="1527"/>
                    </a:lnTo>
                    <a:lnTo>
                      <a:pt x="231" y="1517"/>
                    </a:lnTo>
                    <a:lnTo>
                      <a:pt x="218" y="1512"/>
                    </a:lnTo>
                    <a:lnTo>
                      <a:pt x="209" y="1508"/>
                    </a:lnTo>
                    <a:lnTo>
                      <a:pt x="205" y="1503"/>
                    </a:lnTo>
                    <a:lnTo>
                      <a:pt x="192" y="1494"/>
                    </a:lnTo>
                    <a:lnTo>
                      <a:pt x="183" y="1489"/>
                    </a:lnTo>
                    <a:lnTo>
                      <a:pt x="179" y="1484"/>
                    </a:lnTo>
                    <a:lnTo>
                      <a:pt x="171" y="1475"/>
                    </a:lnTo>
                    <a:lnTo>
                      <a:pt x="162" y="1470"/>
                    </a:lnTo>
                    <a:lnTo>
                      <a:pt x="154" y="1460"/>
                    </a:lnTo>
                    <a:lnTo>
                      <a:pt x="145" y="1451"/>
                    </a:lnTo>
                    <a:lnTo>
                      <a:pt x="136" y="1446"/>
                    </a:lnTo>
                    <a:lnTo>
                      <a:pt x="128" y="1437"/>
                    </a:lnTo>
                    <a:lnTo>
                      <a:pt x="119" y="1427"/>
                    </a:lnTo>
                    <a:lnTo>
                      <a:pt x="111" y="1418"/>
                    </a:lnTo>
                    <a:lnTo>
                      <a:pt x="106" y="1408"/>
                    </a:lnTo>
                    <a:lnTo>
                      <a:pt x="98" y="1399"/>
                    </a:lnTo>
                    <a:lnTo>
                      <a:pt x="94" y="1390"/>
                    </a:lnTo>
                    <a:lnTo>
                      <a:pt x="85" y="1380"/>
                    </a:lnTo>
                    <a:lnTo>
                      <a:pt x="81" y="1371"/>
                    </a:lnTo>
                    <a:lnTo>
                      <a:pt x="72" y="1361"/>
                    </a:lnTo>
                    <a:lnTo>
                      <a:pt x="68" y="1347"/>
                    </a:lnTo>
                    <a:lnTo>
                      <a:pt x="64" y="1338"/>
                    </a:lnTo>
                    <a:lnTo>
                      <a:pt x="55" y="1328"/>
                    </a:lnTo>
                    <a:lnTo>
                      <a:pt x="51" y="1314"/>
                    </a:lnTo>
                    <a:lnTo>
                      <a:pt x="47" y="1304"/>
                    </a:lnTo>
                    <a:lnTo>
                      <a:pt x="42" y="1290"/>
                    </a:lnTo>
                    <a:lnTo>
                      <a:pt x="38" y="1281"/>
                    </a:lnTo>
                    <a:lnTo>
                      <a:pt x="34" y="1267"/>
                    </a:lnTo>
                    <a:lnTo>
                      <a:pt x="29" y="1257"/>
                    </a:lnTo>
                    <a:lnTo>
                      <a:pt x="25" y="1243"/>
                    </a:lnTo>
                    <a:lnTo>
                      <a:pt x="21" y="1234"/>
                    </a:lnTo>
                    <a:lnTo>
                      <a:pt x="21" y="1219"/>
                    </a:lnTo>
                    <a:lnTo>
                      <a:pt x="17" y="1205"/>
                    </a:lnTo>
                    <a:lnTo>
                      <a:pt x="12" y="1196"/>
                    </a:lnTo>
                    <a:lnTo>
                      <a:pt x="12" y="1182"/>
                    </a:lnTo>
                    <a:lnTo>
                      <a:pt x="8" y="1167"/>
                    </a:lnTo>
                    <a:lnTo>
                      <a:pt x="8" y="1153"/>
                    </a:lnTo>
                    <a:lnTo>
                      <a:pt x="4" y="1139"/>
                    </a:lnTo>
                    <a:lnTo>
                      <a:pt x="4" y="1125"/>
                    </a:lnTo>
                    <a:lnTo>
                      <a:pt x="4" y="1115"/>
                    </a:lnTo>
                    <a:lnTo>
                      <a:pt x="4" y="1101"/>
                    </a:lnTo>
                    <a:lnTo>
                      <a:pt x="0" y="1087"/>
                    </a:lnTo>
                    <a:lnTo>
                      <a:pt x="0" y="1073"/>
                    </a:lnTo>
                    <a:lnTo>
                      <a:pt x="0" y="1059"/>
                    </a:lnTo>
                    <a:lnTo>
                      <a:pt x="0" y="1030"/>
                    </a:lnTo>
                    <a:lnTo>
                      <a:pt x="0" y="1011"/>
                    </a:lnTo>
                    <a:lnTo>
                      <a:pt x="0" y="997"/>
                    </a:lnTo>
                    <a:lnTo>
                      <a:pt x="4" y="983"/>
                    </a:lnTo>
                    <a:lnTo>
                      <a:pt x="4" y="969"/>
                    </a:lnTo>
                    <a:lnTo>
                      <a:pt x="4" y="940"/>
                    </a:lnTo>
                    <a:lnTo>
                      <a:pt x="8" y="926"/>
                    </a:lnTo>
                    <a:lnTo>
                      <a:pt x="8" y="907"/>
                    </a:lnTo>
                    <a:lnTo>
                      <a:pt x="12" y="893"/>
                    </a:lnTo>
                    <a:lnTo>
                      <a:pt x="12" y="879"/>
                    </a:lnTo>
                    <a:lnTo>
                      <a:pt x="21" y="851"/>
                    </a:lnTo>
                    <a:lnTo>
                      <a:pt x="21" y="832"/>
                    </a:lnTo>
                    <a:lnTo>
                      <a:pt x="25" y="818"/>
                    </a:lnTo>
                    <a:lnTo>
                      <a:pt x="29" y="803"/>
                    </a:lnTo>
                    <a:lnTo>
                      <a:pt x="34" y="789"/>
                    </a:lnTo>
                    <a:lnTo>
                      <a:pt x="38" y="770"/>
                    </a:lnTo>
                    <a:lnTo>
                      <a:pt x="42" y="756"/>
                    </a:lnTo>
                    <a:lnTo>
                      <a:pt x="47" y="742"/>
                    </a:lnTo>
                    <a:lnTo>
                      <a:pt x="51" y="723"/>
                    </a:lnTo>
                    <a:lnTo>
                      <a:pt x="55" y="709"/>
                    </a:lnTo>
                    <a:lnTo>
                      <a:pt x="64" y="695"/>
                    </a:lnTo>
                    <a:lnTo>
                      <a:pt x="72" y="662"/>
                    </a:lnTo>
                    <a:lnTo>
                      <a:pt x="81" y="647"/>
                    </a:lnTo>
                    <a:lnTo>
                      <a:pt x="85" y="633"/>
                    </a:lnTo>
                    <a:lnTo>
                      <a:pt x="89" y="619"/>
                    </a:lnTo>
                    <a:lnTo>
                      <a:pt x="98" y="605"/>
                    </a:lnTo>
                    <a:lnTo>
                      <a:pt x="102" y="591"/>
                    </a:lnTo>
                    <a:lnTo>
                      <a:pt x="111" y="576"/>
                    </a:lnTo>
                    <a:lnTo>
                      <a:pt x="115" y="562"/>
                    </a:lnTo>
                    <a:lnTo>
                      <a:pt x="124" y="548"/>
                    </a:lnTo>
                    <a:lnTo>
                      <a:pt x="132" y="534"/>
                    </a:lnTo>
                    <a:lnTo>
                      <a:pt x="136" y="520"/>
                    </a:lnTo>
                    <a:lnTo>
                      <a:pt x="145" y="506"/>
                    </a:lnTo>
                    <a:lnTo>
                      <a:pt x="154" y="491"/>
                    </a:lnTo>
                    <a:lnTo>
                      <a:pt x="162" y="477"/>
                    </a:lnTo>
                    <a:lnTo>
                      <a:pt x="171" y="463"/>
                    </a:lnTo>
                    <a:lnTo>
                      <a:pt x="179" y="449"/>
                    </a:lnTo>
                    <a:lnTo>
                      <a:pt x="188" y="439"/>
                    </a:lnTo>
                    <a:lnTo>
                      <a:pt x="201" y="416"/>
                    </a:lnTo>
                    <a:lnTo>
                      <a:pt x="218" y="392"/>
                    </a:lnTo>
                    <a:lnTo>
                      <a:pt x="231" y="373"/>
                    </a:lnTo>
                    <a:lnTo>
                      <a:pt x="239" y="359"/>
                    </a:lnTo>
                    <a:lnTo>
                      <a:pt x="248" y="350"/>
                    </a:lnTo>
                    <a:lnTo>
                      <a:pt x="260" y="331"/>
                    </a:lnTo>
                    <a:lnTo>
                      <a:pt x="269" y="321"/>
                    </a:lnTo>
                    <a:lnTo>
                      <a:pt x="278" y="312"/>
                    </a:lnTo>
                    <a:lnTo>
                      <a:pt x="295" y="293"/>
                    </a:lnTo>
                    <a:lnTo>
                      <a:pt x="312" y="274"/>
                    </a:lnTo>
                    <a:lnTo>
                      <a:pt x="329" y="255"/>
                    </a:lnTo>
                    <a:lnTo>
                      <a:pt x="346" y="236"/>
                    </a:lnTo>
                    <a:lnTo>
                      <a:pt x="363" y="222"/>
                    </a:lnTo>
                    <a:lnTo>
                      <a:pt x="372" y="212"/>
                    </a:lnTo>
                    <a:lnTo>
                      <a:pt x="380" y="203"/>
                    </a:lnTo>
                    <a:lnTo>
                      <a:pt x="397" y="189"/>
                    </a:lnTo>
                    <a:lnTo>
                      <a:pt x="414" y="175"/>
                    </a:lnTo>
                    <a:lnTo>
                      <a:pt x="432" y="156"/>
                    </a:lnTo>
                    <a:lnTo>
                      <a:pt x="449" y="146"/>
                    </a:lnTo>
                    <a:lnTo>
                      <a:pt x="466" y="132"/>
                    </a:lnTo>
                    <a:lnTo>
                      <a:pt x="487" y="118"/>
                    </a:lnTo>
                    <a:lnTo>
                      <a:pt x="504" y="104"/>
                    </a:lnTo>
                    <a:lnTo>
                      <a:pt x="521" y="94"/>
                    </a:lnTo>
                    <a:lnTo>
                      <a:pt x="530" y="90"/>
                    </a:lnTo>
                    <a:lnTo>
                      <a:pt x="543" y="85"/>
                    </a:lnTo>
                    <a:lnTo>
                      <a:pt x="560" y="75"/>
                    </a:lnTo>
                    <a:lnTo>
                      <a:pt x="577" y="66"/>
                    </a:lnTo>
                    <a:lnTo>
                      <a:pt x="586" y="61"/>
                    </a:lnTo>
                    <a:lnTo>
                      <a:pt x="598" y="56"/>
                    </a:lnTo>
                    <a:lnTo>
                      <a:pt x="616" y="47"/>
                    </a:lnTo>
                    <a:lnTo>
                      <a:pt x="624" y="42"/>
                    </a:lnTo>
                    <a:lnTo>
                      <a:pt x="633" y="38"/>
                    </a:lnTo>
                    <a:lnTo>
                      <a:pt x="654" y="33"/>
                    </a:lnTo>
                    <a:lnTo>
                      <a:pt x="671" y="28"/>
                    </a:lnTo>
                    <a:lnTo>
                      <a:pt x="680" y="23"/>
                    </a:lnTo>
                    <a:lnTo>
                      <a:pt x="688" y="19"/>
                    </a:lnTo>
                    <a:lnTo>
                      <a:pt x="705" y="14"/>
                    </a:lnTo>
                    <a:lnTo>
                      <a:pt x="718" y="14"/>
                    </a:lnTo>
                    <a:lnTo>
                      <a:pt x="727" y="9"/>
                    </a:lnTo>
                    <a:lnTo>
                      <a:pt x="735" y="9"/>
                    </a:lnTo>
                    <a:lnTo>
                      <a:pt x="744" y="9"/>
                    </a:lnTo>
                    <a:lnTo>
                      <a:pt x="761" y="4"/>
                    </a:lnTo>
                    <a:lnTo>
                      <a:pt x="778" y="4"/>
                    </a:lnTo>
                    <a:lnTo>
                      <a:pt x="795" y="0"/>
                    </a:lnTo>
                    <a:lnTo>
                      <a:pt x="812" y="0"/>
                    </a:lnTo>
                    <a:lnTo>
                      <a:pt x="808" y="9"/>
                    </a:lnTo>
                    <a:lnTo>
                      <a:pt x="804" y="14"/>
                    </a:lnTo>
                    <a:lnTo>
                      <a:pt x="795" y="28"/>
                    </a:lnTo>
                    <a:lnTo>
                      <a:pt x="774" y="56"/>
                    </a:lnTo>
                    <a:lnTo>
                      <a:pt x="718" y="127"/>
                    </a:lnTo>
                    <a:lnTo>
                      <a:pt x="688" y="165"/>
                    </a:lnTo>
                    <a:lnTo>
                      <a:pt x="658" y="212"/>
                    </a:lnTo>
                    <a:lnTo>
                      <a:pt x="641" y="231"/>
                    </a:lnTo>
                    <a:lnTo>
                      <a:pt x="624" y="255"/>
                    </a:lnTo>
                    <a:lnTo>
                      <a:pt x="607" y="283"/>
                    </a:lnTo>
                    <a:lnTo>
                      <a:pt x="590" y="307"/>
                    </a:lnTo>
                    <a:lnTo>
                      <a:pt x="573" y="331"/>
                    </a:lnTo>
                    <a:lnTo>
                      <a:pt x="556" y="359"/>
                    </a:lnTo>
                    <a:lnTo>
                      <a:pt x="539" y="387"/>
                    </a:lnTo>
                    <a:lnTo>
                      <a:pt x="521" y="411"/>
                    </a:lnTo>
                    <a:lnTo>
                      <a:pt x="504" y="439"/>
                    </a:lnTo>
                    <a:lnTo>
                      <a:pt x="487" y="468"/>
                    </a:lnTo>
                    <a:lnTo>
                      <a:pt x="479" y="487"/>
                    </a:lnTo>
                    <a:lnTo>
                      <a:pt x="470" y="501"/>
                    </a:lnTo>
                    <a:lnTo>
                      <a:pt x="466" y="515"/>
                    </a:lnTo>
                    <a:lnTo>
                      <a:pt x="457" y="529"/>
                    </a:lnTo>
                    <a:lnTo>
                      <a:pt x="449" y="543"/>
                    </a:lnTo>
                    <a:lnTo>
                      <a:pt x="440" y="558"/>
                    </a:lnTo>
                    <a:lnTo>
                      <a:pt x="427" y="591"/>
                    </a:lnTo>
                    <a:lnTo>
                      <a:pt x="410" y="624"/>
                    </a:lnTo>
                    <a:lnTo>
                      <a:pt x="406" y="638"/>
                    </a:lnTo>
                    <a:lnTo>
                      <a:pt x="397" y="652"/>
                    </a:lnTo>
                    <a:lnTo>
                      <a:pt x="385" y="685"/>
                    </a:lnTo>
                    <a:lnTo>
                      <a:pt x="372" y="718"/>
                    </a:lnTo>
                    <a:lnTo>
                      <a:pt x="367" y="737"/>
                    </a:lnTo>
                    <a:lnTo>
                      <a:pt x="363" y="751"/>
                    </a:lnTo>
                    <a:lnTo>
                      <a:pt x="359" y="770"/>
                    </a:lnTo>
                    <a:lnTo>
                      <a:pt x="350" y="784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" name="Freeform 357"/>
            <p:cNvSpPr>
              <a:spLocks noChangeAspect="1"/>
            </p:cNvSpPr>
            <p:nvPr/>
          </p:nvSpPr>
          <p:spPr bwMode="auto">
            <a:xfrm>
              <a:off x="2104" y="448"/>
              <a:ext cx="799" cy="1565"/>
            </a:xfrm>
            <a:custGeom>
              <a:avLst/>
              <a:gdLst>
                <a:gd name="T0" fmla="*/ 303 w 799"/>
                <a:gd name="T1" fmla="*/ 818 h 1565"/>
                <a:gd name="T2" fmla="*/ 290 w 799"/>
                <a:gd name="T3" fmla="*/ 889 h 1565"/>
                <a:gd name="T4" fmla="*/ 286 w 799"/>
                <a:gd name="T5" fmla="*/ 936 h 1565"/>
                <a:gd name="T6" fmla="*/ 282 w 799"/>
                <a:gd name="T7" fmla="*/ 1007 h 1565"/>
                <a:gd name="T8" fmla="*/ 282 w 799"/>
                <a:gd name="T9" fmla="*/ 1083 h 1565"/>
                <a:gd name="T10" fmla="*/ 286 w 799"/>
                <a:gd name="T11" fmla="*/ 1144 h 1565"/>
                <a:gd name="T12" fmla="*/ 303 w 799"/>
                <a:gd name="T13" fmla="*/ 1229 h 1565"/>
                <a:gd name="T14" fmla="*/ 320 w 799"/>
                <a:gd name="T15" fmla="*/ 1281 h 1565"/>
                <a:gd name="T16" fmla="*/ 337 w 799"/>
                <a:gd name="T17" fmla="*/ 1333 h 1565"/>
                <a:gd name="T18" fmla="*/ 363 w 799"/>
                <a:gd name="T19" fmla="*/ 1395 h 1565"/>
                <a:gd name="T20" fmla="*/ 397 w 799"/>
                <a:gd name="T21" fmla="*/ 1461 h 1565"/>
                <a:gd name="T22" fmla="*/ 436 w 799"/>
                <a:gd name="T23" fmla="*/ 1527 h 1565"/>
                <a:gd name="T24" fmla="*/ 440 w 799"/>
                <a:gd name="T25" fmla="*/ 1565 h 1565"/>
                <a:gd name="T26" fmla="*/ 393 w 799"/>
                <a:gd name="T27" fmla="*/ 1565 h 1565"/>
                <a:gd name="T28" fmla="*/ 350 w 799"/>
                <a:gd name="T29" fmla="*/ 1565 h 1565"/>
                <a:gd name="T30" fmla="*/ 303 w 799"/>
                <a:gd name="T31" fmla="*/ 1555 h 1565"/>
                <a:gd name="T32" fmla="*/ 269 w 799"/>
                <a:gd name="T33" fmla="*/ 1541 h 1565"/>
                <a:gd name="T34" fmla="*/ 239 w 799"/>
                <a:gd name="T35" fmla="*/ 1527 h 1565"/>
                <a:gd name="T36" fmla="*/ 205 w 799"/>
                <a:gd name="T37" fmla="*/ 1508 h 1565"/>
                <a:gd name="T38" fmla="*/ 171 w 799"/>
                <a:gd name="T39" fmla="*/ 1484 h 1565"/>
                <a:gd name="T40" fmla="*/ 132 w 799"/>
                <a:gd name="T41" fmla="*/ 1447 h 1565"/>
                <a:gd name="T42" fmla="*/ 94 w 799"/>
                <a:gd name="T43" fmla="*/ 1399 h 1565"/>
                <a:gd name="T44" fmla="*/ 64 w 799"/>
                <a:gd name="T45" fmla="*/ 1352 h 1565"/>
                <a:gd name="T46" fmla="*/ 38 w 799"/>
                <a:gd name="T47" fmla="*/ 1295 h 1565"/>
                <a:gd name="T48" fmla="*/ 21 w 799"/>
                <a:gd name="T49" fmla="*/ 1234 h 1565"/>
                <a:gd name="T50" fmla="*/ 8 w 799"/>
                <a:gd name="T51" fmla="*/ 1172 h 1565"/>
                <a:gd name="T52" fmla="*/ 0 w 799"/>
                <a:gd name="T53" fmla="*/ 1106 h 1565"/>
                <a:gd name="T54" fmla="*/ 0 w 799"/>
                <a:gd name="T55" fmla="*/ 1035 h 1565"/>
                <a:gd name="T56" fmla="*/ 4 w 799"/>
                <a:gd name="T57" fmla="*/ 960 h 1565"/>
                <a:gd name="T58" fmla="*/ 12 w 799"/>
                <a:gd name="T59" fmla="*/ 889 h 1565"/>
                <a:gd name="T60" fmla="*/ 29 w 799"/>
                <a:gd name="T61" fmla="*/ 813 h 1565"/>
                <a:gd name="T62" fmla="*/ 51 w 799"/>
                <a:gd name="T63" fmla="*/ 737 h 1565"/>
                <a:gd name="T64" fmla="*/ 77 w 799"/>
                <a:gd name="T65" fmla="*/ 662 h 1565"/>
                <a:gd name="T66" fmla="*/ 106 w 799"/>
                <a:gd name="T67" fmla="*/ 581 h 1565"/>
                <a:gd name="T68" fmla="*/ 145 w 799"/>
                <a:gd name="T69" fmla="*/ 506 h 1565"/>
                <a:gd name="T70" fmla="*/ 188 w 799"/>
                <a:gd name="T71" fmla="*/ 440 h 1565"/>
                <a:gd name="T72" fmla="*/ 226 w 799"/>
                <a:gd name="T73" fmla="*/ 378 h 1565"/>
                <a:gd name="T74" fmla="*/ 278 w 799"/>
                <a:gd name="T75" fmla="*/ 312 h 1565"/>
                <a:gd name="T76" fmla="*/ 333 w 799"/>
                <a:gd name="T77" fmla="*/ 251 h 1565"/>
                <a:gd name="T78" fmla="*/ 380 w 799"/>
                <a:gd name="T79" fmla="*/ 203 h 1565"/>
                <a:gd name="T80" fmla="*/ 432 w 799"/>
                <a:gd name="T81" fmla="*/ 161 h 1565"/>
                <a:gd name="T82" fmla="*/ 491 w 799"/>
                <a:gd name="T83" fmla="*/ 113 h 1565"/>
                <a:gd name="T84" fmla="*/ 551 w 799"/>
                <a:gd name="T85" fmla="*/ 76 h 1565"/>
                <a:gd name="T86" fmla="*/ 616 w 799"/>
                <a:gd name="T87" fmla="*/ 47 h 1565"/>
                <a:gd name="T88" fmla="*/ 667 w 799"/>
                <a:gd name="T89" fmla="*/ 28 h 1565"/>
                <a:gd name="T90" fmla="*/ 718 w 799"/>
                <a:gd name="T91" fmla="*/ 14 h 1565"/>
                <a:gd name="T92" fmla="*/ 799 w 799"/>
                <a:gd name="T93" fmla="*/ 0 h 1565"/>
                <a:gd name="T94" fmla="*/ 722 w 799"/>
                <a:gd name="T95" fmla="*/ 85 h 1565"/>
                <a:gd name="T96" fmla="*/ 628 w 799"/>
                <a:gd name="T97" fmla="*/ 203 h 1565"/>
                <a:gd name="T98" fmla="*/ 573 w 799"/>
                <a:gd name="T99" fmla="*/ 274 h 1565"/>
                <a:gd name="T100" fmla="*/ 504 w 799"/>
                <a:gd name="T101" fmla="*/ 378 h 1565"/>
                <a:gd name="T102" fmla="*/ 453 w 799"/>
                <a:gd name="T103" fmla="*/ 459 h 1565"/>
                <a:gd name="T104" fmla="*/ 406 w 799"/>
                <a:gd name="T105" fmla="*/ 548 h 1565"/>
                <a:gd name="T106" fmla="*/ 376 w 799"/>
                <a:gd name="T107" fmla="*/ 610 h 1565"/>
                <a:gd name="T108" fmla="*/ 342 w 799"/>
                <a:gd name="T109" fmla="*/ 690 h 1565"/>
                <a:gd name="T110" fmla="*/ 320 w 799"/>
                <a:gd name="T111" fmla="*/ 756 h 15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99"/>
                <a:gd name="T169" fmla="*/ 0 h 1565"/>
                <a:gd name="T170" fmla="*/ 799 w 799"/>
                <a:gd name="T171" fmla="*/ 1565 h 15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99" h="1565">
                  <a:moveTo>
                    <a:pt x="316" y="775"/>
                  </a:moveTo>
                  <a:lnTo>
                    <a:pt x="316" y="775"/>
                  </a:lnTo>
                  <a:lnTo>
                    <a:pt x="312" y="799"/>
                  </a:lnTo>
                  <a:lnTo>
                    <a:pt x="303" y="818"/>
                  </a:lnTo>
                  <a:lnTo>
                    <a:pt x="299" y="841"/>
                  </a:lnTo>
                  <a:lnTo>
                    <a:pt x="295" y="865"/>
                  </a:lnTo>
                  <a:lnTo>
                    <a:pt x="295" y="879"/>
                  </a:lnTo>
                  <a:lnTo>
                    <a:pt x="290" y="889"/>
                  </a:lnTo>
                  <a:lnTo>
                    <a:pt x="290" y="903"/>
                  </a:lnTo>
                  <a:lnTo>
                    <a:pt x="290" y="912"/>
                  </a:lnTo>
                  <a:lnTo>
                    <a:pt x="286" y="927"/>
                  </a:lnTo>
                  <a:lnTo>
                    <a:pt x="286" y="936"/>
                  </a:lnTo>
                  <a:lnTo>
                    <a:pt x="282" y="960"/>
                  </a:lnTo>
                  <a:lnTo>
                    <a:pt x="282" y="983"/>
                  </a:lnTo>
                  <a:lnTo>
                    <a:pt x="282" y="997"/>
                  </a:lnTo>
                  <a:lnTo>
                    <a:pt x="282" y="1007"/>
                  </a:lnTo>
                  <a:lnTo>
                    <a:pt x="282" y="1021"/>
                  </a:lnTo>
                  <a:lnTo>
                    <a:pt x="282" y="1031"/>
                  </a:lnTo>
                  <a:lnTo>
                    <a:pt x="282" y="1059"/>
                  </a:lnTo>
                  <a:lnTo>
                    <a:pt x="282" y="1083"/>
                  </a:lnTo>
                  <a:lnTo>
                    <a:pt x="282" y="1106"/>
                  </a:lnTo>
                  <a:lnTo>
                    <a:pt x="286" y="1120"/>
                  </a:lnTo>
                  <a:lnTo>
                    <a:pt x="286" y="1130"/>
                  </a:lnTo>
                  <a:lnTo>
                    <a:pt x="286" y="1144"/>
                  </a:lnTo>
                  <a:lnTo>
                    <a:pt x="290" y="1153"/>
                  </a:lnTo>
                  <a:lnTo>
                    <a:pt x="295" y="1182"/>
                  </a:lnTo>
                  <a:lnTo>
                    <a:pt x="299" y="1205"/>
                  </a:lnTo>
                  <a:lnTo>
                    <a:pt x="303" y="1229"/>
                  </a:lnTo>
                  <a:lnTo>
                    <a:pt x="308" y="1243"/>
                  </a:lnTo>
                  <a:lnTo>
                    <a:pt x="312" y="1257"/>
                  </a:lnTo>
                  <a:lnTo>
                    <a:pt x="316" y="1267"/>
                  </a:lnTo>
                  <a:lnTo>
                    <a:pt x="320" y="1281"/>
                  </a:lnTo>
                  <a:lnTo>
                    <a:pt x="320" y="1295"/>
                  </a:lnTo>
                  <a:lnTo>
                    <a:pt x="325" y="1305"/>
                  </a:lnTo>
                  <a:lnTo>
                    <a:pt x="329" y="1319"/>
                  </a:lnTo>
                  <a:lnTo>
                    <a:pt x="337" y="1333"/>
                  </a:lnTo>
                  <a:lnTo>
                    <a:pt x="346" y="1357"/>
                  </a:lnTo>
                  <a:lnTo>
                    <a:pt x="350" y="1371"/>
                  </a:lnTo>
                  <a:lnTo>
                    <a:pt x="355" y="1385"/>
                  </a:lnTo>
                  <a:lnTo>
                    <a:pt x="363" y="1395"/>
                  </a:lnTo>
                  <a:lnTo>
                    <a:pt x="367" y="1409"/>
                  </a:lnTo>
                  <a:lnTo>
                    <a:pt x="380" y="1432"/>
                  </a:lnTo>
                  <a:lnTo>
                    <a:pt x="389" y="1447"/>
                  </a:lnTo>
                  <a:lnTo>
                    <a:pt x="397" y="1461"/>
                  </a:lnTo>
                  <a:lnTo>
                    <a:pt x="410" y="1484"/>
                  </a:lnTo>
                  <a:lnTo>
                    <a:pt x="419" y="1499"/>
                  </a:lnTo>
                  <a:lnTo>
                    <a:pt x="427" y="1513"/>
                  </a:lnTo>
                  <a:lnTo>
                    <a:pt x="436" y="1527"/>
                  </a:lnTo>
                  <a:lnTo>
                    <a:pt x="444" y="1536"/>
                  </a:lnTo>
                  <a:lnTo>
                    <a:pt x="453" y="1551"/>
                  </a:lnTo>
                  <a:lnTo>
                    <a:pt x="462" y="1565"/>
                  </a:lnTo>
                  <a:lnTo>
                    <a:pt x="440" y="1565"/>
                  </a:lnTo>
                  <a:lnTo>
                    <a:pt x="423" y="1565"/>
                  </a:lnTo>
                  <a:lnTo>
                    <a:pt x="414" y="1565"/>
                  </a:lnTo>
                  <a:lnTo>
                    <a:pt x="406" y="1565"/>
                  </a:lnTo>
                  <a:lnTo>
                    <a:pt x="393" y="1565"/>
                  </a:lnTo>
                  <a:lnTo>
                    <a:pt x="385" y="1565"/>
                  </a:lnTo>
                  <a:lnTo>
                    <a:pt x="376" y="1565"/>
                  </a:lnTo>
                  <a:lnTo>
                    <a:pt x="367" y="1565"/>
                  </a:lnTo>
                  <a:lnTo>
                    <a:pt x="350" y="1565"/>
                  </a:lnTo>
                  <a:lnTo>
                    <a:pt x="342" y="1560"/>
                  </a:lnTo>
                  <a:lnTo>
                    <a:pt x="333" y="1560"/>
                  </a:lnTo>
                  <a:lnTo>
                    <a:pt x="312" y="1555"/>
                  </a:lnTo>
                  <a:lnTo>
                    <a:pt x="303" y="1555"/>
                  </a:lnTo>
                  <a:lnTo>
                    <a:pt x="295" y="1551"/>
                  </a:lnTo>
                  <a:lnTo>
                    <a:pt x="286" y="1546"/>
                  </a:lnTo>
                  <a:lnTo>
                    <a:pt x="278" y="1546"/>
                  </a:lnTo>
                  <a:lnTo>
                    <a:pt x="269" y="1541"/>
                  </a:lnTo>
                  <a:lnTo>
                    <a:pt x="260" y="1536"/>
                  </a:lnTo>
                  <a:lnTo>
                    <a:pt x="252" y="1536"/>
                  </a:lnTo>
                  <a:lnTo>
                    <a:pt x="248" y="1532"/>
                  </a:lnTo>
                  <a:lnTo>
                    <a:pt x="239" y="1527"/>
                  </a:lnTo>
                  <a:lnTo>
                    <a:pt x="231" y="1522"/>
                  </a:lnTo>
                  <a:lnTo>
                    <a:pt x="222" y="1517"/>
                  </a:lnTo>
                  <a:lnTo>
                    <a:pt x="213" y="1513"/>
                  </a:lnTo>
                  <a:lnTo>
                    <a:pt x="205" y="1508"/>
                  </a:lnTo>
                  <a:lnTo>
                    <a:pt x="196" y="1503"/>
                  </a:lnTo>
                  <a:lnTo>
                    <a:pt x="192" y="1499"/>
                  </a:lnTo>
                  <a:lnTo>
                    <a:pt x="183" y="1494"/>
                  </a:lnTo>
                  <a:lnTo>
                    <a:pt x="171" y="1484"/>
                  </a:lnTo>
                  <a:lnTo>
                    <a:pt x="162" y="1475"/>
                  </a:lnTo>
                  <a:lnTo>
                    <a:pt x="149" y="1465"/>
                  </a:lnTo>
                  <a:lnTo>
                    <a:pt x="141" y="1456"/>
                  </a:lnTo>
                  <a:lnTo>
                    <a:pt x="132" y="1447"/>
                  </a:lnTo>
                  <a:lnTo>
                    <a:pt x="119" y="1437"/>
                  </a:lnTo>
                  <a:lnTo>
                    <a:pt x="111" y="1423"/>
                  </a:lnTo>
                  <a:lnTo>
                    <a:pt x="102" y="1413"/>
                  </a:lnTo>
                  <a:lnTo>
                    <a:pt x="94" y="1399"/>
                  </a:lnTo>
                  <a:lnTo>
                    <a:pt x="85" y="1390"/>
                  </a:lnTo>
                  <a:lnTo>
                    <a:pt x="77" y="1376"/>
                  </a:lnTo>
                  <a:lnTo>
                    <a:pt x="72" y="1361"/>
                  </a:lnTo>
                  <a:lnTo>
                    <a:pt x="64" y="1352"/>
                  </a:lnTo>
                  <a:lnTo>
                    <a:pt x="59" y="1338"/>
                  </a:lnTo>
                  <a:lnTo>
                    <a:pt x="51" y="1324"/>
                  </a:lnTo>
                  <a:lnTo>
                    <a:pt x="47" y="1309"/>
                  </a:lnTo>
                  <a:lnTo>
                    <a:pt x="38" y="1295"/>
                  </a:lnTo>
                  <a:lnTo>
                    <a:pt x="34" y="1281"/>
                  </a:lnTo>
                  <a:lnTo>
                    <a:pt x="29" y="1267"/>
                  </a:lnTo>
                  <a:lnTo>
                    <a:pt x="25" y="1248"/>
                  </a:lnTo>
                  <a:lnTo>
                    <a:pt x="21" y="1234"/>
                  </a:lnTo>
                  <a:lnTo>
                    <a:pt x="17" y="1220"/>
                  </a:lnTo>
                  <a:lnTo>
                    <a:pt x="12" y="1205"/>
                  </a:lnTo>
                  <a:lnTo>
                    <a:pt x="12" y="1187"/>
                  </a:lnTo>
                  <a:lnTo>
                    <a:pt x="8" y="1172"/>
                  </a:lnTo>
                  <a:lnTo>
                    <a:pt x="4" y="1153"/>
                  </a:lnTo>
                  <a:lnTo>
                    <a:pt x="4" y="1139"/>
                  </a:lnTo>
                  <a:lnTo>
                    <a:pt x="4" y="1120"/>
                  </a:lnTo>
                  <a:lnTo>
                    <a:pt x="0" y="1106"/>
                  </a:lnTo>
                  <a:lnTo>
                    <a:pt x="0" y="1087"/>
                  </a:lnTo>
                  <a:lnTo>
                    <a:pt x="0" y="1068"/>
                  </a:lnTo>
                  <a:lnTo>
                    <a:pt x="0" y="1049"/>
                  </a:lnTo>
                  <a:lnTo>
                    <a:pt x="0" y="1035"/>
                  </a:lnTo>
                  <a:lnTo>
                    <a:pt x="0" y="1016"/>
                  </a:lnTo>
                  <a:lnTo>
                    <a:pt x="0" y="997"/>
                  </a:lnTo>
                  <a:lnTo>
                    <a:pt x="0" y="979"/>
                  </a:lnTo>
                  <a:lnTo>
                    <a:pt x="4" y="960"/>
                  </a:lnTo>
                  <a:lnTo>
                    <a:pt x="4" y="945"/>
                  </a:lnTo>
                  <a:lnTo>
                    <a:pt x="8" y="927"/>
                  </a:lnTo>
                  <a:lnTo>
                    <a:pt x="8" y="908"/>
                  </a:lnTo>
                  <a:lnTo>
                    <a:pt x="12" y="889"/>
                  </a:lnTo>
                  <a:lnTo>
                    <a:pt x="17" y="870"/>
                  </a:lnTo>
                  <a:lnTo>
                    <a:pt x="21" y="851"/>
                  </a:lnTo>
                  <a:lnTo>
                    <a:pt x="25" y="832"/>
                  </a:lnTo>
                  <a:lnTo>
                    <a:pt x="29" y="813"/>
                  </a:lnTo>
                  <a:lnTo>
                    <a:pt x="34" y="794"/>
                  </a:lnTo>
                  <a:lnTo>
                    <a:pt x="38" y="775"/>
                  </a:lnTo>
                  <a:lnTo>
                    <a:pt x="42" y="756"/>
                  </a:lnTo>
                  <a:lnTo>
                    <a:pt x="51" y="737"/>
                  </a:lnTo>
                  <a:lnTo>
                    <a:pt x="55" y="719"/>
                  </a:lnTo>
                  <a:lnTo>
                    <a:pt x="59" y="700"/>
                  </a:lnTo>
                  <a:lnTo>
                    <a:pt x="68" y="681"/>
                  </a:lnTo>
                  <a:lnTo>
                    <a:pt x="77" y="662"/>
                  </a:lnTo>
                  <a:lnTo>
                    <a:pt x="85" y="638"/>
                  </a:lnTo>
                  <a:lnTo>
                    <a:pt x="89" y="619"/>
                  </a:lnTo>
                  <a:lnTo>
                    <a:pt x="98" y="600"/>
                  </a:lnTo>
                  <a:lnTo>
                    <a:pt x="106" y="581"/>
                  </a:lnTo>
                  <a:lnTo>
                    <a:pt x="115" y="563"/>
                  </a:lnTo>
                  <a:lnTo>
                    <a:pt x="128" y="544"/>
                  </a:lnTo>
                  <a:lnTo>
                    <a:pt x="136" y="525"/>
                  </a:lnTo>
                  <a:lnTo>
                    <a:pt x="145" y="506"/>
                  </a:lnTo>
                  <a:lnTo>
                    <a:pt x="158" y="492"/>
                  </a:lnTo>
                  <a:lnTo>
                    <a:pt x="166" y="473"/>
                  </a:lnTo>
                  <a:lnTo>
                    <a:pt x="179" y="454"/>
                  </a:lnTo>
                  <a:lnTo>
                    <a:pt x="188" y="440"/>
                  </a:lnTo>
                  <a:lnTo>
                    <a:pt x="196" y="425"/>
                  </a:lnTo>
                  <a:lnTo>
                    <a:pt x="209" y="402"/>
                  </a:lnTo>
                  <a:lnTo>
                    <a:pt x="218" y="392"/>
                  </a:lnTo>
                  <a:lnTo>
                    <a:pt x="226" y="378"/>
                  </a:lnTo>
                  <a:lnTo>
                    <a:pt x="243" y="355"/>
                  </a:lnTo>
                  <a:lnTo>
                    <a:pt x="252" y="345"/>
                  </a:lnTo>
                  <a:lnTo>
                    <a:pt x="260" y="331"/>
                  </a:lnTo>
                  <a:lnTo>
                    <a:pt x="278" y="312"/>
                  </a:lnTo>
                  <a:lnTo>
                    <a:pt x="299" y="288"/>
                  </a:lnTo>
                  <a:lnTo>
                    <a:pt x="308" y="279"/>
                  </a:lnTo>
                  <a:lnTo>
                    <a:pt x="316" y="269"/>
                  </a:lnTo>
                  <a:lnTo>
                    <a:pt x="333" y="251"/>
                  </a:lnTo>
                  <a:lnTo>
                    <a:pt x="355" y="232"/>
                  </a:lnTo>
                  <a:lnTo>
                    <a:pt x="363" y="222"/>
                  </a:lnTo>
                  <a:lnTo>
                    <a:pt x="372" y="213"/>
                  </a:lnTo>
                  <a:lnTo>
                    <a:pt x="380" y="203"/>
                  </a:lnTo>
                  <a:lnTo>
                    <a:pt x="393" y="194"/>
                  </a:lnTo>
                  <a:lnTo>
                    <a:pt x="410" y="175"/>
                  </a:lnTo>
                  <a:lnTo>
                    <a:pt x="423" y="170"/>
                  </a:lnTo>
                  <a:lnTo>
                    <a:pt x="432" y="161"/>
                  </a:lnTo>
                  <a:lnTo>
                    <a:pt x="453" y="147"/>
                  </a:lnTo>
                  <a:lnTo>
                    <a:pt x="470" y="128"/>
                  </a:lnTo>
                  <a:lnTo>
                    <a:pt x="483" y="123"/>
                  </a:lnTo>
                  <a:lnTo>
                    <a:pt x="491" y="113"/>
                  </a:lnTo>
                  <a:lnTo>
                    <a:pt x="513" y="104"/>
                  </a:lnTo>
                  <a:lnTo>
                    <a:pt x="521" y="95"/>
                  </a:lnTo>
                  <a:lnTo>
                    <a:pt x="530" y="90"/>
                  </a:lnTo>
                  <a:lnTo>
                    <a:pt x="551" y="76"/>
                  </a:lnTo>
                  <a:lnTo>
                    <a:pt x="564" y="71"/>
                  </a:lnTo>
                  <a:lnTo>
                    <a:pt x="573" y="66"/>
                  </a:lnTo>
                  <a:lnTo>
                    <a:pt x="594" y="57"/>
                  </a:lnTo>
                  <a:lnTo>
                    <a:pt x="616" y="47"/>
                  </a:lnTo>
                  <a:lnTo>
                    <a:pt x="624" y="43"/>
                  </a:lnTo>
                  <a:lnTo>
                    <a:pt x="637" y="38"/>
                  </a:lnTo>
                  <a:lnTo>
                    <a:pt x="654" y="33"/>
                  </a:lnTo>
                  <a:lnTo>
                    <a:pt x="667" y="28"/>
                  </a:lnTo>
                  <a:lnTo>
                    <a:pt x="675" y="24"/>
                  </a:lnTo>
                  <a:lnTo>
                    <a:pt x="688" y="19"/>
                  </a:lnTo>
                  <a:lnTo>
                    <a:pt x="697" y="19"/>
                  </a:lnTo>
                  <a:lnTo>
                    <a:pt x="718" y="14"/>
                  </a:lnTo>
                  <a:lnTo>
                    <a:pt x="740" y="9"/>
                  </a:lnTo>
                  <a:lnTo>
                    <a:pt x="757" y="5"/>
                  </a:lnTo>
                  <a:lnTo>
                    <a:pt x="778" y="0"/>
                  </a:lnTo>
                  <a:lnTo>
                    <a:pt x="799" y="0"/>
                  </a:lnTo>
                  <a:lnTo>
                    <a:pt x="787" y="14"/>
                  </a:lnTo>
                  <a:lnTo>
                    <a:pt x="778" y="24"/>
                  </a:lnTo>
                  <a:lnTo>
                    <a:pt x="752" y="52"/>
                  </a:lnTo>
                  <a:lnTo>
                    <a:pt x="722" y="85"/>
                  </a:lnTo>
                  <a:lnTo>
                    <a:pt x="693" y="123"/>
                  </a:lnTo>
                  <a:lnTo>
                    <a:pt x="663" y="161"/>
                  </a:lnTo>
                  <a:lnTo>
                    <a:pt x="645" y="184"/>
                  </a:lnTo>
                  <a:lnTo>
                    <a:pt x="628" y="203"/>
                  </a:lnTo>
                  <a:lnTo>
                    <a:pt x="620" y="217"/>
                  </a:lnTo>
                  <a:lnTo>
                    <a:pt x="611" y="227"/>
                  </a:lnTo>
                  <a:lnTo>
                    <a:pt x="594" y="251"/>
                  </a:lnTo>
                  <a:lnTo>
                    <a:pt x="573" y="274"/>
                  </a:lnTo>
                  <a:lnTo>
                    <a:pt x="556" y="298"/>
                  </a:lnTo>
                  <a:lnTo>
                    <a:pt x="539" y="326"/>
                  </a:lnTo>
                  <a:lnTo>
                    <a:pt x="521" y="350"/>
                  </a:lnTo>
                  <a:lnTo>
                    <a:pt x="504" y="378"/>
                  </a:lnTo>
                  <a:lnTo>
                    <a:pt x="487" y="402"/>
                  </a:lnTo>
                  <a:lnTo>
                    <a:pt x="479" y="416"/>
                  </a:lnTo>
                  <a:lnTo>
                    <a:pt x="470" y="430"/>
                  </a:lnTo>
                  <a:lnTo>
                    <a:pt x="453" y="459"/>
                  </a:lnTo>
                  <a:lnTo>
                    <a:pt x="436" y="487"/>
                  </a:lnTo>
                  <a:lnTo>
                    <a:pt x="419" y="520"/>
                  </a:lnTo>
                  <a:lnTo>
                    <a:pt x="410" y="534"/>
                  </a:lnTo>
                  <a:lnTo>
                    <a:pt x="406" y="548"/>
                  </a:lnTo>
                  <a:lnTo>
                    <a:pt x="397" y="563"/>
                  </a:lnTo>
                  <a:lnTo>
                    <a:pt x="389" y="581"/>
                  </a:lnTo>
                  <a:lnTo>
                    <a:pt x="385" y="596"/>
                  </a:lnTo>
                  <a:lnTo>
                    <a:pt x="376" y="610"/>
                  </a:lnTo>
                  <a:lnTo>
                    <a:pt x="363" y="643"/>
                  </a:lnTo>
                  <a:lnTo>
                    <a:pt x="355" y="657"/>
                  </a:lnTo>
                  <a:lnTo>
                    <a:pt x="350" y="676"/>
                  </a:lnTo>
                  <a:lnTo>
                    <a:pt x="342" y="690"/>
                  </a:lnTo>
                  <a:lnTo>
                    <a:pt x="337" y="709"/>
                  </a:lnTo>
                  <a:lnTo>
                    <a:pt x="333" y="723"/>
                  </a:lnTo>
                  <a:lnTo>
                    <a:pt x="329" y="742"/>
                  </a:lnTo>
                  <a:lnTo>
                    <a:pt x="320" y="756"/>
                  </a:lnTo>
                  <a:lnTo>
                    <a:pt x="316" y="775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358"/>
            <p:cNvSpPr>
              <a:spLocks noChangeAspect="1"/>
            </p:cNvSpPr>
            <p:nvPr/>
          </p:nvSpPr>
          <p:spPr bwMode="auto">
            <a:xfrm>
              <a:off x="2099" y="448"/>
              <a:ext cx="1241" cy="1565"/>
            </a:xfrm>
            <a:custGeom>
              <a:avLst/>
              <a:gdLst>
                <a:gd name="T0" fmla="*/ 1104 w 1241"/>
                <a:gd name="T1" fmla="*/ 1040 h 1565"/>
                <a:gd name="T2" fmla="*/ 1151 w 1241"/>
                <a:gd name="T3" fmla="*/ 945 h 1565"/>
                <a:gd name="T4" fmla="*/ 1185 w 1241"/>
                <a:gd name="T5" fmla="*/ 851 h 1565"/>
                <a:gd name="T6" fmla="*/ 1215 w 1241"/>
                <a:gd name="T7" fmla="*/ 752 h 1565"/>
                <a:gd name="T8" fmla="*/ 1232 w 1241"/>
                <a:gd name="T9" fmla="*/ 657 h 1565"/>
                <a:gd name="T10" fmla="*/ 1241 w 1241"/>
                <a:gd name="T11" fmla="*/ 567 h 1565"/>
                <a:gd name="T12" fmla="*/ 1241 w 1241"/>
                <a:gd name="T13" fmla="*/ 477 h 1565"/>
                <a:gd name="T14" fmla="*/ 1232 w 1241"/>
                <a:gd name="T15" fmla="*/ 392 h 1565"/>
                <a:gd name="T16" fmla="*/ 1215 w 1241"/>
                <a:gd name="T17" fmla="*/ 317 h 1565"/>
                <a:gd name="T18" fmla="*/ 1189 w 1241"/>
                <a:gd name="T19" fmla="*/ 241 h 1565"/>
                <a:gd name="T20" fmla="*/ 1155 w 1241"/>
                <a:gd name="T21" fmla="*/ 175 h 1565"/>
                <a:gd name="T22" fmla="*/ 1112 w 1241"/>
                <a:gd name="T23" fmla="*/ 118 h 1565"/>
                <a:gd name="T24" fmla="*/ 1057 w 1241"/>
                <a:gd name="T25" fmla="*/ 71 h 1565"/>
                <a:gd name="T26" fmla="*/ 997 w 1241"/>
                <a:gd name="T27" fmla="*/ 38 h 1565"/>
                <a:gd name="T28" fmla="*/ 933 w 1241"/>
                <a:gd name="T29" fmla="*/ 14 h 1565"/>
                <a:gd name="T30" fmla="*/ 869 w 1241"/>
                <a:gd name="T31" fmla="*/ 0 h 1565"/>
                <a:gd name="T32" fmla="*/ 796 w 1241"/>
                <a:gd name="T33" fmla="*/ 0 h 1565"/>
                <a:gd name="T34" fmla="*/ 723 w 1241"/>
                <a:gd name="T35" fmla="*/ 14 h 1565"/>
                <a:gd name="T36" fmla="*/ 650 w 1241"/>
                <a:gd name="T37" fmla="*/ 33 h 1565"/>
                <a:gd name="T38" fmla="*/ 573 w 1241"/>
                <a:gd name="T39" fmla="*/ 66 h 1565"/>
                <a:gd name="T40" fmla="*/ 501 w 1241"/>
                <a:gd name="T41" fmla="*/ 113 h 1565"/>
                <a:gd name="T42" fmla="*/ 428 w 1241"/>
                <a:gd name="T43" fmla="*/ 165 h 1565"/>
                <a:gd name="T44" fmla="*/ 360 w 1241"/>
                <a:gd name="T45" fmla="*/ 227 h 1565"/>
                <a:gd name="T46" fmla="*/ 291 w 1241"/>
                <a:gd name="T47" fmla="*/ 303 h 1565"/>
                <a:gd name="T48" fmla="*/ 227 w 1241"/>
                <a:gd name="T49" fmla="*/ 383 h 1565"/>
                <a:gd name="T50" fmla="*/ 171 w 1241"/>
                <a:gd name="T51" fmla="*/ 473 h 1565"/>
                <a:gd name="T52" fmla="*/ 120 w 1241"/>
                <a:gd name="T53" fmla="*/ 563 h 1565"/>
                <a:gd name="T54" fmla="*/ 77 w 1241"/>
                <a:gd name="T55" fmla="*/ 662 h 1565"/>
                <a:gd name="T56" fmla="*/ 47 w 1241"/>
                <a:gd name="T57" fmla="*/ 756 h 1565"/>
                <a:gd name="T58" fmla="*/ 22 w 1241"/>
                <a:gd name="T59" fmla="*/ 851 h 1565"/>
                <a:gd name="T60" fmla="*/ 9 w 1241"/>
                <a:gd name="T61" fmla="*/ 945 h 1565"/>
                <a:gd name="T62" fmla="*/ 0 w 1241"/>
                <a:gd name="T63" fmla="*/ 1035 h 1565"/>
                <a:gd name="T64" fmla="*/ 5 w 1241"/>
                <a:gd name="T65" fmla="*/ 1120 h 1565"/>
                <a:gd name="T66" fmla="*/ 17 w 1241"/>
                <a:gd name="T67" fmla="*/ 1205 h 1565"/>
                <a:gd name="T68" fmla="*/ 39 w 1241"/>
                <a:gd name="T69" fmla="*/ 1281 h 1565"/>
                <a:gd name="T70" fmla="*/ 69 w 1241"/>
                <a:gd name="T71" fmla="*/ 1352 h 1565"/>
                <a:gd name="T72" fmla="*/ 107 w 1241"/>
                <a:gd name="T73" fmla="*/ 1413 h 1565"/>
                <a:gd name="T74" fmla="*/ 154 w 1241"/>
                <a:gd name="T75" fmla="*/ 1465 h 1565"/>
                <a:gd name="T76" fmla="*/ 210 w 1241"/>
                <a:gd name="T77" fmla="*/ 1508 h 1565"/>
                <a:gd name="T78" fmla="*/ 270 w 1241"/>
                <a:gd name="T79" fmla="*/ 1541 h 1565"/>
                <a:gd name="T80" fmla="*/ 338 w 1241"/>
                <a:gd name="T81" fmla="*/ 1560 h 1565"/>
                <a:gd name="T82" fmla="*/ 407 w 1241"/>
                <a:gd name="T83" fmla="*/ 1565 h 1565"/>
                <a:gd name="T84" fmla="*/ 479 w 1241"/>
                <a:gd name="T85" fmla="*/ 1560 h 1565"/>
                <a:gd name="T86" fmla="*/ 552 w 1241"/>
                <a:gd name="T87" fmla="*/ 1546 h 1565"/>
                <a:gd name="T88" fmla="*/ 625 w 1241"/>
                <a:gd name="T89" fmla="*/ 1517 h 1565"/>
                <a:gd name="T90" fmla="*/ 698 w 1241"/>
                <a:gd name="T91" fmla="*/ 1480 h 1565"/>
                <a:gd name="T92" fmla="*/ 775 w 1241"/>
                <a:gd name="T93" fmla="*/ 1432 h 1565"/>
                <a:gd name="T94" fmla="*/ 843 w 1241"/>
                <a:gd name="T95" fmla="*/ 1376 h 1565"/>
                <a:gd name="T96" fmla="*/ 911 w 1241"/>
                <a:gd name="T97" fmla="*/ 1309 h 1565"/>
                <a:gd name="T98" fmla="*/ 980 w 1241"/>
                <a:gd name="T99" fmla="*/ 1234 h 1565"/>
                <a:gd name="T100" fmla="*/ 1040 w 1241"/>
                <a:gd name="T101" fmla="*/ 1149 h 15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41"/>
                <a:gd name="T154" fmla="*/ 0 h 1565"/>
                <a:gd name="T155" fmla="*/ 1241 w 1241"/>
                <a:gd name="T156" fmla="*/ 1565 h 15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41" h="1565">
                  <a:moveTo>
                    <a:pt x="1061" y="1111"/>
                  </a:moveTo>
                  <a:lnTo>
                    <a:pt x="1074" y="1097"/>
                  </a:lnTo>
                  <a:lnTo>
                    <a:pt x="1087" y="1078"/>
                  </a:lnTo>
                  <a:lnTo>
                    <a:pt x="1095" y="1059"/>
                  </a:lnTo>
                  <a:lnTo>
                    <a:pt x="1104" y="1040"/>
                  </a:lnTo>
                  <a:lnTo>
                    <a:pt x="1117" y="1021"/>
                  </a:lnTo>
                  <a:lnTo>
                    <a:pt x="1125" y="1002"/>
                  </a:lnTo>
                  <a:lnTo>
                    <a:pt x="1134" y="983"/>
                  </a:lnTo>
                  <a:lnTo>
                    <a:pt x="1142" y="964"/>
                  </a:lnTo>
                  <a:lnTo>
                    <a:pt x="1151" y="945"/>
                  </a:lnTo>
                  <a:lnTo>
                    <a:pt x="1160" y="927"/>
                  </a:lnTo>
                  <a:lnTo>
                    <a:pt x="1164" y="908"/>
                  </a:lnTo>
                  <a:lnTo>
                    <a:pt x="1172" y="889"/>
                  </a:lnTo>
                  <a:lnTo>
                    <a:pt x="1181" y="870"/>
                  </a:lnTo>
                  <a:lnTo>
                    <a:pt x="1185" y="851"/>
                  </a:lnTo>
                  <a:lnTo>
                    <a:pt x="1194" y="827"/>
                  </a:lnTo>
                  <a:lnTo>
                    <a:pt x="1198" y="808"/>
                  </a:lnTo>
                  <a:lnTo>
                    <a:pt x="1202" y="789"/>
                  </a:lnTo>
                  <a:lnTo>
                    <a:pt x="1207" y="771"/>
                  </a:lnTo>
                  <a:lnTo>
                    <a:pt x="1215" y="752"/>
                  </a:lnTo>
                  <a:lnTo>
                    <a:pt x="1219" y="733"/>
                  </a:lnTo>
                  <a:lnTo>
                    <a:pt x="1224" y="714"/>
                  </a:lnTo>
                  <a:lnTo>
                    <a:pt x="1224" y="695"/>
                  </a:lnTo>
                  <a:lnTo>
                    <a:pt x="1228" y="676"/>
                  </a:lnTo>
                  <a:lnTo>
                    <a:pt x="1232" y="657"/>
                  </a:lnTo>
                  <a:lnTo>
                    <a:pt x="1232" y="643"/>
                  </a:lnTo>
                  <a:lnTo>
                    <a:pt x="1237" y="624"/>
                  </a:lnTo>
                  <a:lnTo>
                    <a:pt x="1237" y="605"/>
                  </a:lnTo>
                  <a:lnTo>
                    <a:pt x="1241" y="586"/>
                  </a:lnTo>
                  <a:lnTo>
                    <a:pt x="1241" y="567"/>
                  </a:lnTo>
                  <a:lnTo>
                    <a:pt x="1241" y="548"/>
                  </a:lnTo>
                  <a:lnTo>
                    <a:pt x="1241" y="529"/>
                  </a:lnTo>
                  <a:lnTo>
                    <a:pt x="1241" y="515"/>
                  </a:lnTo>
                  <a:lnTo>
                    <a:pt x="1241" y="496"/>
                  </a:lnTo>
                  <a:lnTo>
                    <a:pt x="1241" y="477"/>
                  </a:lnTo>
                  <a:lnTo>
                    <a:pt x="1241" y="463"/>
                  </a:lnTo>
                  <a:lnTo>
                    <a:pt x="1241" y="444"/>
                  </a:lnTo>
                  <a:lnTo>
                    <a:pt x="1237" y="425"/>
                  </a:lnTo>
                  <a:lnTo>
                    <a:pt x="1237" y="411"/>
                  </a:lnTo>
                  <a:lnTo>
                    <a:pt x="1232" y="392"/>
                  </a:lnTo>
                  <a:lnTo>
                    <a:pt x="1232" y="378"/>
                  </a:lnTo>
                  <a:lnTo>
                    <a:pt x="1228" y="364"/>
                  </a:lnTo>
                  <a:lnTo>
                    <a:pt x="1224" y="345"/>
                  </a:lnTo>
                  <a:lnTo>
                    <a:pt x="1219" y="331"/>
                  </a:lnTo>
                  <a:lnTo>
                    <a:pt x="1215" y="317"/>
                  </a:lnTo>
                  <a:lnTo>
                    <a:pt x="1211" y="298"/>
                  </a:lnTo>
                  <a:lnTo>
                    <a:pt x="1207" y="284"/>
                  </a:lnTo>
                  <a:lnTo>
                    <a:pt x="1202" y="269"/>
                  </a:lnTo>
                  <a:lnTo>
                    <a:pt x="1194" y="255"/>
                  </a:lnTo>
                  <a:lnTo>
                    <a:pt x="1189" y="241"/>
                  </a:lnTo>
                  <a:lnTo>
                    <a:pt x="1185" y="227"/>
                  </a:lnTo>
                  <a:lnTo>
                    <a:pt x="1177" y="217"/>
                  </a:lnTo>
                  <a:lnTo>
                    <a:pt x="1168" y="203"/>
                  </a:lnTo>
                  <a:lnTo>
                    <a:pt x="1164" y="189"/>
                  </a:lnTo>
                  <a:lnTo>
                    <a:pt x="1155" y="175"/>
                  </a:lnTo>
                  <a:lnTo>
                    <a:pt x="1147" y="165"/>
                  </a:lnTo>
                  <a:lnTo>
                    <a:pt x="1138" y="151"/>
                  </a:lnTo>
                  <a:lnTo>
                    <a:pt x="1130" y="142"/>
                  </a:lnTo>
                  <a:lnTo>
                    <a:pt x="1121" y="132"/>
                  </a:lnTo>
                  <a:lnTo>
                    <a:pt x="1112" y="118"/>
                  </a:lnTo>
                  <a:lnTo>
                    <a:pt x="1100" y="109"/>
                  </a:lnTo>
                  <a:lnTo>
                    <a:pt x="1091" y="99"/>
                  </a:lnTo>
                  <a:lnTo>
                    <a:pt x="1083" y="90"/>
                  </a:lnTo>
                  <a:lnTo>
                    <a:pt x="1070" y="80"/>
                  </a:lnTo>
                  <a:lnTo>
                    <a:pt x="1057" y="71"/>
                  </a:lnTo>
                  <a:lnTo>
                    <a:pt x="1048" y="61"/>
                  </a:lnTo>
                  <a:lnTo>
                    <a:pt x="1035" y="57"/>
                  </a:lnTo>
                  <a:lnTo>
                    <a:pt x="1023" y="47"/>
                  </a:lnTo>
                  <a:lnTo>
                    <a:pt x="1010" y="43"/>
                  </a:lnTo>
                  <a:lnTo>
                    <a:pt x="997" y="38"/>
                  </a:lnTo>
                  <a:lnTo>
                    <a:pt x="988" y="28"/>
                  </a:lnTo>
                  <a:lnTo>
                    <a:pt x="976" y="24"/>
                  </a:lnTo>
                  <a:lnTo>
                    <a:pt x="963" y="19"/>
                  </a:lnTo>
                  <a:lnTo>
                    <a:pt x="950" y="14"/>
                  </a:lnTo>
                  <a:lnTo>
                    <a:pt x="933" y="14"/>
                  </a:lnTo>
                  <a:lnTo>
                    <a:pt x="920" y="9"/>
                  </a:lnTo>
                  <a:lnTo>
                    <a:pt x="907" y="5"/>
                  </a:lnTo>
                  <a:lnTo>
                    <a:pt x="894" y="5"/>
                  </a:lnTo>
                  <a:lnTo>
                    <a:pt x="881" y="0"/>
                  </a:lnTo>
                  <a:lnTo>
                    <a:pt x="869" y="0"/>
                  </a:lnTo>
                  <a:lnTo>
                    <a:pt x="852" y="0"/>
                  </a:lnTo>
                  <a:lnTo>
                    <a:pt x="839" y="0"/>
                  </a:lnTo>
                  <a:lnTo>
                    <a:pt x="826" y="0"/>
                  </a:lnTo>
                  <a:lnTo>
                    <a:pt x="809" y="0"/>
                  </a:lnTo>
                  <a:lnTo>
                    <a:pt x="796" y="0"/>
                  </a:lnTo>
                  <a:lnTo>
                    <a:pt x="783" y="0"/>
                  </a:lnTo>
                  <a:lnTo>
                    <a:pt x="766" y="5"/>
                  </a:lnTo>
                  <a:lnTo>
                    <a:pt x="753" y="5"/>
                  </a:lnTo>
                  <a:lnTo>
                    <a:pt x="736" y="9"/>
                  </a:lnTo>
                  <a:lnTo>
                    <a:pt x="723" y="14"/>
                  </a:lnTo>
                  <a:lnTo>
                    <a:pt x="706" y="14"/>
                  </a:lnTo>
                  <a:lnTo>
                    <a:pt x="693" y="19"/>
                  </a:lnTo>
                  <a:lnTo>
                    <a:pt x="680" y="24"/>
                  </a:lnTo>
                  <a:lnTo>
                    <a:pt x="663" y="28"/>
                  </a:lnTo>
                  <a:lnTo>
                    <a:pt x="650" y="33"/>
                  </a:lnTo>
                  <a:lnTo>
                    <a:pt x="633" y="43"/>
                  </a:lnTo>
                  <a:lnTo>
                    <a:pt x="621" y="47"/>
                  </a:lnTo>
                  <a:lnTo>
                    <a:pt x="603" y="52"/>
                  </a:lnTo>
                  <a:lnTo>
                    <a:pt x="591" y="61"/>
                  </a:lnTo>
                  <a:lnTo>
                    <a:pt x="573" y="66"/>
                  </a:lnTo>
                  <a:lnTo>
                    <a:pt x="561" y="76"/>
                  </a:lnTo>
                  <a:lnTo>
                    <a:pt x="544" y="85"/>
                  </a:lnTo>
                  <a:lnTo>
                    <a:pt x="531" y="95"/>
                  </a:lnTo>
                  <a:lnTo>
                    <a:pt x="514" y="104"/>
                  </a:lnTo>
                  <a:lnTo>
                    <a:pt x="501" y="113"/>
                  </a:lnTo>
                  <a:lnTo>
                    <a:pt x="488" y="123"/>
                  </a:lnTo>
                  <a:lnTo>
                    <a:pt x="471" y="132"/>
                  </a:lnTo>
                  <a:lnTo>
                    <a:pt x="458" y="142"/>
                  </a:lnTo>
                  <a:lnTo>
                    <a:pt x="441" y="151"/>
                  </a:lnTo>
                  <a:lnTo>
                    <a:pt x="428" y="165"/>
                  </a:lnTo>
                  <a:lnTo>
                    <a:pt x="415" y="175"/>
                  </a:lnTo>
                  <a:lnTo>
                    <a:pt x="398" y="189"/>
                  </a:lnTo>
                  <a:lnTo>
                    <a:pt x="385" y="203"/>
                  </a:lnTo>
                  <a:lnTo>
                    <a:pt x="372" y="213"/>
                  </a:lnTo>
                  <a:lnTo>
                    <a:pt x="360" y="227"/>
                  </a:lnTo>
                  <a:lnTo>
                    <a:pt x="342" y="241"/>
                  </a:lnTo>
                  <a:lnTo>
                    <a:pt x="330" y="255"/>
                  </a:lnTo>
                  <a:lnTo>
                    <a:pt x="317" y="269"/>
                  </a:lnTo>
                  <a:lnTo>
                    <a:pt x="304" y="284"/>
                  </a:lnTo>
                  <a:lnTo>
                    <a:pt x="291" y="303"/>
                  </a:lnTo>
                  <a:lnTo>
                    <a:pt x="278" y="317"/>
                  </a:lnTo>
                  <a:lnTo>
                    <a:pt x="265" y="331"/>
                  </a:lnTo>
                  <a:lnTo>
                    <a:pt x="253" y="350"/>
                  </a:lnTo>
                  <a:lnTo>
                    <a:pt x="240" y="364"/>
                  </a:lnTo>
                  <a:lnTo>
                    <a:pt x="227" y="383"/>
                  </a:lnTo>
                  <a:lnTo>
                    <a:pt x="218" y="397"/>
                  </a:lnTo>
                  <a:lnTo>
                    <a:pt x="206" y="416"/>
                  </a:lnTo>
                  <a:lnTo>
                    <a:pt x="193" y="435"/>
                  </a:lnTo>
                  <a:lnTo>
                    <a:pt x="180" y="454"/>
                  </a:lnTo>
                  <a:lnTo>
                    <a:pt x="171" y="473"/>
                  </a:lnTo>
                  <a:lnTo>
                    <a:pt x="159" y="492"/>
                  </a:lnTo>
                  <a:lnTo>
                    <a:pt x="150" y="506"/>
                  </a:lnTo>
                  <a:lnTo>
                    <a:pt x="137" y="525"/>
                  </a:lnTo>
                  <a:lnTo>
                    <a:pt x="129" y="544"/>
                  </a:lnTo>
                  <a:lnTo>
                    <a:pt x="120" y="563"/>
                  </a:lnTo>
                  <a:lnTo>
                    <a:pt x="111" y="581"/>
                  </a:lnTo>
                  <a:lnTo>
                    <a:pt x="103" y="600"/>
                  </a:lnTo>
                  <a:lnTo>
                    <a:pt x="94" y="619"/>
                  </a:lnTo>
                  <a:lnTo>
                    <a:pt x="86" y="638"/>
                  </a:lnTo>
                  <a:lnTo>
                    <a:pt x="77" y="662"/>
                  </a:lnTo>
                  <a:lnTo>
                    <a:pt x="73" y="681"/>
                  </a:lnTo>
                  <a:lnTo>
                    <a:pt x="64" y="700"/>
                  </a:lnTo>
                  <a:lnTo>
                    <a:pt x="60" y="719"/>
                  </a:lnTo>
                  <a:lnTo>
                    <a:pt x="52" y="737"/>
                  </a:lnTo>
                  <a:lnTo>
                    <a:pt x="47" y="756"/>
                  </a:lnTo>
                  <a:lnTo>
                    <a:pt x="43" y="775"/>
                  </a:lnTo>
                  <a:lnTo>
                    <a:pt x="34" y="794"/>
                  </a:lnTo>
                  <a:lnTo>
                    <a:pt x="30" y="813"/>
                  </a:lnTo>
                  <a:lnTo>
                    <a:pt x="26" y="832"/>
                  </a:lnTo>
                  <a:lnTo>
                    <a:pt x="22" y="851"/>
                  </a:lnTo>
                  <a:lnTo>
                    <a:pt x="17" y="870"/>
                  </a:lnTo>
                  <a:lnTo>
                    <a:pt x="17" y="889"/>
                  </a:lnTo>
                  <a:lnTo>
                    <a:pt x="13" y="908"/>
                  </a:lnTo>
                  <a:lnTo>
                    <a:pt x="9" y="927"/>
                  </a:lnTo>
                  <a:lnTo>
                    <a:pt x="9" y="945"/>
                  </a:lnTo>
                  <a:lnTo>
                    <a:pt x="5" y="960"/>
                  </a:lnTo>
                  <a:lnTo>
                    <a:pt x="5" y="979"/>
                  </a:lnTo>
                  <a:lnTo>
                    <a:pt x="5" y="997"/>
                  </a:lnTo>
                  <a:lnTo>
                    <a:pt x="5" y="1016"/>
                  </a:lnTo>
                  <a:lnTo>
                    <a:pt x="0" y="1035"/>
                  </a:lnTo>
                  <a:lnTo>
                    <a:pt x="0" y="1049"/>
                  </a:lnTo>
                  <a:lnTo>
                    <a:pt x="0" y="1068"/>
                  </a:lnTo>
                  <a:lnTo>
                    <a:pt x="5" y="1087"/>
                  </a:lnTo>
                  <a:lnTo>
                    <a:pt x="5" y="1106"/>
                  </a:lnTo>
                  <a:lnTo>
                    <a:pt x="5" y="1120"/>
                  </a:lnTo>
                  <a:lnTo>
                    <a:pt x="9" y="1139"/>
                  </a:lnTo>
                  <a:lnTo>
                    <a:pt x="9" y="1153"/>
                  </a:lnTo>
                  <a:lnTo>
                    <a:pt x="13" y="1172"/>
                  </a:lnTo>
                  <a:lnTo>
                    <a:pt x="13" y="1187"/>
                  </a:lnTo>
                  <a:lnTo>
                    <a:pt x="17" y="1205"/>
                  </a:lnTo>
                  <a:lnTo>
                    <a:pt x="22" y="1220"/>
                  </a:lnTo>
                  <a:lnTo>
                    <a:pt x="26" y="1234"/>
                  </a:lnTo>
                  <a:lnTo>
                    <a:pt x="30" y="1248"/>
                  </a:lnTo>
                  <a:lnTo>
                    <a:pt x="34" y="1267"/>
                  </a:lnTo>
                  <a:lnTo>
                    <a:pt x="39" y="1281"/>
                  </a:lnTo>
                  <a:lnTo>
                    <a:pt x="43" y="1295"/>
                  </a:lnTo>
                  <a:lnTo>
                    <a:pt x="47" y="1309"/>
                  </a:lnTo>
                  <a:lnTo>
                    <a:pt x="56" y="1324"/>
                  </a:lnTo>
                  <a:lnTo>
                    <a:pt x="60" y="1338"/>
                  </a:lnTo>
                  <a:lnTo>
                    <a:pt x="69" y="1352"/>
                  </a:lnTo>
                  <a:lnTo>
                    <a:pt x="73" y="1361"/>
                  </a:lnTo>
                  <a:lnTo>
                    <a:pt x="82" y="1376"/>
                  </a:lnTo>
                  <a:lnTo>
                    <a:pt x="90" y="1390"/>
                  </a:lnTo>
                  <a:lnTo>
                    <a:pt x="99" y="1399"/>
                  </a:lnTo>
                  <a:lnTo>
                    <a:pt x="107" y="1413"/>
                  </a:lnTo>
                  <a:lnTo>
                    <a:pt x="116" y="1423"/>
                  </a:lnTo>
                  <a:lnTo>
                    <a:pt x="124" y="1437"/>
                  </a:lnTo>
                  <a:lnTo>
                    <a:pt x="133" y="1447"/>
                  </a:lnTo>
                  <a:lnTo>
                    <a:pt x="141" y="1456"/>
                  </a:lnTo>
                  <a:lnTo>
                    <a:pt x="154" y="1465"/>
                  </a:lnTo>
                  <a:lnTo>
                    <a:pt x="163" y="1475"/>
                  </a:lnTo>
                  <a:lnTo>
                    <a:pt x="176" y="1484"/>
                  </a:lnTo>
                  <a:lnTo>
                    <a:pt x="184" y="1494"/>
                  </a:lnTo>
                  <a:lnTo>
                    <a:pt x="197" y="1503"/>
                  </a:lnTo>
                  <a:lnTo>
                    <a:pt x="210" y="1508"/>
                  </a:lnTo>
                  <a:lnTo>
                    <a:pt x="223" y="1517"/>
                  </a:lnTo>
                  <a:lnTo>
                    <a:pt x="231" y="1522"/>
                  </a:lnTo>
                  <a:lnTo>
                    <a:pt x="244" y="1532"/>
                  </a:lnTo>
                  <a:lnTo>
                    <a:pt x="257" y="1536"/>
                  </a:lnTo>
                  <a:lnTo>
                    <a:pt x="270" y="1541"/>
                  </a:lnTo>
                  <a:lnTo>
                    <a:pt x="283" y="1546"/>
                  </a:lnTo>
                  <a:lnTo>
                    <a:pt x="295" y="1551"/>
                  </a:lnTo>
                  <a:lnTo>
                    <a:pt x="308" y="1555"/>
                  </a:lnTo>
                  <a:lnTo>
                    <a:pt x="321" y="1555"/>
                  </a:lnTo>
                  <a:lnTo>
                    <a:pt x="338" y="1560"/>
                  </a:lnTo>
                  <a:lnTo>
                    <a:pt x="351" y="1560"/>
                  </a:lnTo>
                  <a:lnTo>
                    <a:pt x="364" y="1565"/>
                  </a:lnTo>
                  <a:lnTo>
                    <a:pt x="377" y="1565"/>
                  </a:lnTo>
                  <a:lnTo>
                    <a:pt x="394" y="1565"/>
                  </a:lnTo>
                  <a:lnTo>
                    <a:pt x="407" y="1565"/>
                  </a:lnTo>
                  <a:lnTo>
                    <a:pt x="419" y="1565"/>
                  </a:lnTo>
                  <a:lnTo>
                    <a:pt x="432" y="1565"/>
                  </a:lnTo>
                  <a:lnTo>
                    <a:pt x="449" y="1565"/>
                  </a:lnTo>
                  <a:lnTo>
                    <a:pt x="462" y="1565"/>
                  </a:lnTo>
                  <a:lnTo>
                    <a:pt x="479" y="1560"/>
                  </a:lnTo>
                  <a:lnTo>
                    <a:pt x="492" y="1560"/>
                  </a:lnTo>
                  <a:lnTo>
                    <a:pt x="505" y="1555"/>
                  </a:lnTo>
                  <a:lnTo>
                    <a:pt x="522" y="1555"/>
                  </a:lnTo>
                  <a:lnTo>
                    <a:pt x="535" y="1551"/>
                  </a:lnTo>
                  <a:lnTo>
                    <a:pt x="552" y="1546"/>
                  </a:lnTo>
                  <a:lnTo>
                    <a:pt x="565" y="1541"/>
                  </a:lnTo>
                  <a:lnTo>
                    <a:pt x="582" y="1536"/>
                  </a:lnTo>
                  <a:lnTo>
                    <a:pt x="595" y="1532"/>
                  </a:lnTo>
                  <a:lnTo>
                    <a:pt x="612" y="1527"/>
                  </a:lnTo>
                  <a:lnTo>
                    <a:pt x="625" y="1517"/>
                  </a:lnTo>
                  <a:lnTo>
                    <a:pt x="642" y="1513"/>
                  </a:lnTo>
                  <a:lnTo>
                    <a:pt x="655" y="1503"/>
                  </a:lnTo>
                  <a:lnTo>
                    <a:pt x="672" y="1499"/>
                  </a:lnTo>
                  <a:lnTo>
                    <a:pt x="685" y="1489"/>
                  </a:lnTo>
                  <a:lnTo>
                    <a:pt x="698" y="1480"/>
                  </a:lnTo>
                  <a:lnTo>
                    <a:pt x="715" y="1475"/>
                  </a:lnTo>
                  <a:lnTo>
                    <a:pt x="727" y="1465"/>
                  </a:lnTo>
                  <a:lnTo>
                    <a:pt x="745" y="1456"/>
                  </a:lnTo>
                  <a:lnTo>
                    <a:pt x="757" y="1442"/>
                  </a:lnTo>
                  <a:lnTo>
                    <a:pt x="775" y="1432"/>
                  </a:lnTo>
                  <a:lnTo>
                    <a:pt x="787" y="1423"/>
                  </a:lnTo>
                  <a:lnTo>
                    <a:pt x="800" y="1413"/>
                  </a:lnTo>
                  <a:lnTo>
                    <a:pt x="817" y="1399"/>
                  </a:lnTo>
                  <a:lnTo>
                    <a:pt x="830" y="1390"/>
                  </a:lnTo>
                  <a:lnTo>
                    <a:pt x="843" y="1376"/>
                  </a:lnTo>
                  <a:lnTo>
                    <a:pt x="860" y="1361"/>
                  </a:lnTo>
                  <a:lnTo>
                    <a:pt x="873" y="1352"/>
                  </a:lnTo>
                  <a:lnTo>
                    <a:pt x="886" y="1338"/>
                  </a:lnTo>
                  <a:lnTo>
                    <a:pt x="899" y="1324"/>
                  </a:lnTo>
                  <a:lnTo>
                    <a:pt x="911" y="1309"/>
                  </a:lnTo>
                  <a:lnTo>
                    <a:pt x="929" y="1295"/>
                  </a:lnTo>
                  <a:lnTo>
                    <a:pt x="941" y="1281"/>
                  </a:lnTo>
                  <a:lnTo>
                    <a:pt x="954" y="1267"/>
                  </a:lnTo>
                  <a:lnTo>
                    <a:pt x="967" y="1248"/>
                  </a:lnTo>
                  <a:lnTo>
                    <a:pt x="980" y="1234"/>
                  </a:lnTo>
                  <a:lnTo>
                    <a:pt x="993" y="1220"/>
                  </a:lnTo>
                  <a:lnTo>
                    <a:pt x="1006" y="1201"/>
                  </a:lnTo>
                  <a:lnTo>
                    <a:pt x="1014" y="1182"/>
                  </a:lnTo>
                  <a:lnTo>
                    <a:pt x="1027" y="1168"/>
                  </a:lnTo>
                  <a:lnTo>
                    <a:pt x="1040" y="1149"/>
                  </a:lnTo>
                  <a:lnTo>
                    <a:pt x="1053" y="1130"/>
                  </a:lnTo>
                  <a:lnTo>
                    <a:pt x="1061" y="1111"/>
                  </a:lnTo>
                  <a:close/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359"/>
            <p:cNvSpPr>
              <a:spLocks noChangeAspect="1"/>
            </p:cNvSpPr>
            <p:nvPr/>
          </p:nvSpPr>
          <p:spPr bwMode="auto">
            <a:xfrm>
              <a:off x="2506" y="1323"/>
              <a:ext cx="308" cy="104"/>
            </a:xfrm>
            <a:custGeom>
              <a:avLst/>
              <a:gdLst>
                <a:gd name="T0" fmla="*/ 0 w 308"/>
                <a:gd name="T1" fmla="*/ 94 h 104"/>
                <a:gd name="T2" fmla="*/ 8 w 308"/>
                <a:gd name="T3" fmla="*/ 99 h 104"/>
                <a:gd name="T4" fmla="*/ 25 w 308"/>
                <a:gd name="T5" fmla="*/ 99 h 104"/>
                <a:gd name="T6" fmla="*/ 42 w 308"/>
                <a:gd name="T7" fmla="*/ 99 h 104"/>
                <a:gd name="T8" fmla="*/ 85 w 308"/>
                <a:gd name="T9" fmla="*/ 104 h 104"/>
                <a:gd name="T10" fmla="*/ 137 w 308"/>
                <a:gd name="T11" fmla="*/ 104 h 104"/>
                <a:gd name="T12" fmla="*/ 188 w 308"/>
                <a:gd name="T13" fmla="*/ 104 h 104"/>
                <a:gd name="T14" fmla="*/ 235 w 308"/>
                <a:gd name="T15" fmla="*/ 104 h 104"/>
                <a:gd name="T16" fmla="*/ 256 w 308"/>
                <a:gd name="T17" fmla="*/ 99 h 104"/>
                <a:gd name="T18" fmla="*/ 278 w 308"/>
                <a:gd name="T19" fmla="*/ 99 h 104"/>
                <a:gd name="T20" fmla="*/ 291 w 308"/>
                <a:gd name="T21" fmla="*/ 94 h 104"/>
                <a:gd name="T22" fmla="*/ 303 w 308"/>
                <a:gd name="T23" fmla="*/ 94 h 104"/>
                <a:gd name="T24" fmla="*/ 308 w 308"/>
                <a:gd name="T25" fmla="*/ 89 h 104"/>
                <a:gd name="T26" fmla="*/ 308 w 308"/>
                <a:gd name="T27" fmla="*/ 89 h 104"/>
                <a:gd name="T28" fmla="*/ 299 w 308"/>
                <a:gd name="T29" fmla="*/ 75 h 104"/>
                <a:gd name="T30" fmla="*/ 295 w 308"/>
                <a:gd name="T31" fmla="*/ 61 h 104"/>
                <a:gd name="T32" fmla="*/ 295 w 308"/>
                <a:gd name="T33" fmla="*/ 52 h 104"/>
                <a:gd name="T34" fmla="*/ 295 w 308"/>
                <a:gd name="T35" fmla="*/ 52 h 104"/>
                <a:gd name="T36" fmla="*/ 291 w 308"/>
                <a:gd name="T37" fmla="*/ 52 h 104"/>
                <a:gd name="T38" fmla="*/ 269 w 308"/>
                <a:gd name="T39" fmla="*/ 52 h 104"/>
                <a:gd name="T40" fmla="*/ 239 w 308"/>
                <a:gd name="T41" fmla="*/ 56 h 104"/>
                <a:gd name="T42" fmla="*/ 214 w 308"/>
                <a:gd name="T43" fmla="*/ 56 h 104"/>
                <a:gd name="T44" fmla="*/ 192 w 308"/>
                <a:gd name="T45" fmla="*/ 61 h 104"/>
                <a:gd name="T46" fmla="*/ 171 w 308"/>
                <a:gd name="T47" fmla="*/ 56 h 104"/>
                <a:gd name="T48" fmla="*/ 145 w 308"/>
                <a:gd name="T49" fmla="*/ 56 h 104"/>
                <a:gd name="T50" fmla="*/ 124 w 308"/>
                <a:gd name="T51" fmla="*/ 52 h 104"/>
                <a:gd name="T52" fmla="*/ 98 w 308"/>
                <a:gd name="T53" fmla="*/ 47 h 104"/>
                <a:gd name="T54" fmla="*/ 72 w 308"/>
                <a:gd name="T55" fmla="*/ 37 h 104"/>
                <a:gd name="T56" fmla="*/ 55 w 308"/>
                <a:gd name="T57" fmla="*/ 28 h 104"/>
                <a:gd name="T58" fmla="*/ 42 w 308"/>
                <a:gd name="T59" fmla="*/ 18 h 104"/>
                <a:gd name="T60" fmla="*/ 21 w 308"/>
                <a:gd name="T61" fmla="*/ 9 h 104"/>
                <a:gd name="T62" fmla="*/ 0 w 308"/>
                <a:gd name="T63" fmla="*/ 94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8"/>
                <a:gd name="T97" fmla="*/ 0 h 104"/>
                <a:gd name="T98" fmla="*/ 308 w 308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8" h="104">
                  <a:moveTo>
                    <a:pt x="0" y="94"/>
                  </a:moveTo>
                  <a:lnTo>
                    <a:pt x="0" y="94"/>
                  </a:lnTo>
                  <a:lnTo>
                    <a:pt x="4" y="94"/>
                  </a:lnTo>
                  <a:lnTo>
                    <a:pt x="8" y="99"/>
                  </a:lnTo>
                  <a:lnTo>
                    <a:pt x="17" y="99"/>
                  </a:lnTo>
                  <a:lnTo>
                    <a:pt x="25" y="99"/>
                  </a:lnTo>
                  <a:lnTo>
                    <a:pt x="34" y="99"/>
                  </a:lnTo>
                  <a:lnTo>
                    <a:pt x="42" y="99"/>
                  </a:lnTo>
                  <a:lnTo>
                    <a:pt x="60" y="104"/>
                  </a:lnTo>
                  <a:lnTo>
                    <a:pt x="85" y="104"/>
                  </a:lnTo>
                  <a:lnTo>
                    <a:pt x="111" y="104"/>
                  </a:lnTo>
                  <a:lnTo>
                    <a:pt x="137" y="104"/>
                  </a:lnTo>
                  <a:lnTo>
                    <a:pt x="162" y="104"/>
                  </a:lnTo>
                  <a:lnTo>
                    <a:pt x="188" y="104"/>
                  </a:lnTo>
                  <a:lnTo>
                    <a:pt x="214" y="104"/>
                  </a:lnTo>
                  <a:lnTo>
                    <a:pt x="235" y="104"/>
                  </a:lnTo>
                  <a:lnTo>
                    <a:pt x="248" y="104"/>
                  </a:lnTo>
                  <a:lnTo>
                    <a:pt x="256" y="99"/>
                  </a:lnTo>
                  <a:lnTo>
                    <a:pt x="265" y="99"/>
                  </a:lnTo>
                  <a:lnTo>
                    <a:pt x="278" y="99"/>
                  </a:lnTo>
                  <a:lnTo>
                    <a:pt x="282" y="99"/>
                  </a:lnTo>
                  <a:lnTo>
                    <a:pt x="291" y="94"/>
                  </a:lnTo>
                  <a:lnTo>
                    <a:pt x="299" y="94"/>
                  </a:lnTo>
                  <a:lnTo>
                    <a:pt x="303" y="94"/>
                  </a:lnTo>
                  <a:lnTo>
                    <a:pt x="303" y="89"/>
                  </a:lnTo>
                  <a:lnTo>
                    <a:pt x="308" y="89"/>
                  </a:lnTo>
                  <a:lnTo>
                    <a:pt x="308" y="85"/>
                  </a:lnTo>
                  <a:lnTo>
                    <a:pt x="299" y="75"/>
                  </a:lnTo>
                  <a:lnTo>
                    <a:pt x="299" y="66"/>
                  </a:lnTo>
                  <a:lnTo>
                    <a:pt x="295" y="61"/>
                  </a:lnTo>
                  <a:lnTo>
                    <a:pt x="295" y="56"/>
                  </a:lnTo>
                  <a:lnTo>
                    <a:pt x="295" y="52"/>
                  </a:lnTo>
                  <a:lnTo>
                    <a:pt x="291" y="52"/>
                  </a:lnTo>
                  <a:lnTo>
                    <a:pt x="286" y="52"/>
                  </a:lnTo>
                  <a:lnTo>
                    <a:pt x="269" y="52"/>
                  </a:lnTo>
                  <a:lnTo>
                    <a:pt x="256" y="56"/>
                  </a:lnTo>
                  <a:lnTo>
                    <a:pt x="239" y="56"/>
                  </a:lnTo>
                  <a:lnTo>
                    <a:pt x="222" y="56"/>
                  </a:lnTo>
                  <a:lnTo>
                    <a:pt x="214" y="56"/>
                  </a:lnTo>
                  <a:lnTo>
                    <a:pt x="201" y="61"/>
                  </a:lnTo>
                  <a:lnTo>
                    <a:pt x="192" y="61"/>
                  </a:lnTo>
                  <a:lnTo>
                    <a:pt x="179" y="56"/>
                  </a:lnTo>
                  <a:lnTo>
                    <a:pt x="171" y="56"/>
                  </a:lnTo>
                  <a:lnTo>
                    <a:pt x="158" y="56"/>
                  </a:lnTo>
                  <a:lnTo>
                    <a:pt x="145" y="56"/>
                  </a:lnTo>
                  <a:lnTo>
                    <a:pt x="137" y="52"/>
                  </a:lnTo>
                  <a:lnTo>
                    <a:pt x="124" y="52"/>
                  </a:lnTo>
                  <a:lnTo>
                    <a:pt x="111" y="47"/>
                  </a:lnTo>
                  <a:lnTo>
                    <a:pt x="98" y="47"/>
                  </a:lnTo>
                  <a:lnTo>
                    <a:pt x="85" y="42"/>
                  </a:lnTo>
                  <a:lnTo>
                    <a:pt x="72" y="37"/>
                  </a:lnTo>
                  <a:lnTo>
                    <a:pt x="60" y="33"/>
                  </a:lnTo>
                  <a:lnTo>
                    <a:pt x="55" y="28"/>
                  </a:lnTo>
                  <a:lnTo>
                    <a:pt x="47" y="23"/>
                  </a:lnTo>
                  <a:lnTo>
                    <a:pt x="42" y="18"/>
                  </a:lnTo>
                  <a:lnTo>
                    <a:pt x="34" y="18"/>
                  </a:lnTo>
                  <a:lnTo>
                    <a:pt x="21" y="9"/>
                  </a:lnTo>
                  <a:lnTo>
                    <a:pt x="8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360"/>
            <p:cNvSpPr>
              <a:spLocks noChangeAspect="1"/>
            </p:cNvSpPr>
            <p:nvPr/>
          </p:nvSpPr>
          <p:spPr bwMode="auto">
            <a:xfrm>
              <a:off x="2839" y="1408"/>
              <a:ext cx="150" cy="359"/>
            </a:xfrm>
            <a:custGeom>
              <a:avLst/>
              <a:gdLst>
                <a:gd name="T0" fmla="*/ 35 w 150"/>
                <a:gd name="T1" fmla="*/ 0 h 359"/>
                <a:gd name="T2" fmla="*/ 13 w 150"/>
                <a:gd name="T3" fmla="*/ 19 h 359"/>
                <a:gd name="T4" fmla="*/ 9 w 150"/>
                <a:gd name="T5" fmla="*/ 42 h 359"/>
                <a:gd name="T6" fmla="*/ 5 w 150"/>
                <a:gd name="T7" fmla="*/ 71 h 359"/>
                <a:gd name="T8" fmla="*/ 0 w 150"/>
                <a:gd name="T9" fmla="*/ 94 h 359"/>
                <a:gd name="T10" fmla="*/ 0 w 150"/>
                <a:gd name="T11" fmla="*/ 118 h 359"/>
                <a:gd name="T12" fmla="*/ 0 w 150"/>
                <a:gd name="T13" fmla="*/ 146 h 359"/>
                <a:gd name="T14" fmla="*/ 5 w 150"/>
                <a:gd name="T15" fmla="*/ 175 h 359"/>
                <a:gd name="T16" fmla="*/ 9 w 150"/>
                <a:gd name="T17" fmla="*/ 203 h 359"/>
                <a:gd name="T18" fmla="*/ 13 w 150"/>
                <a:gd name="T19" fmla="*/ 222 h 359"/>
                <a:gd name="T20" fmla="*/ 17 w 150"/>
                <a:gd name="T21" fmla="*/ 245 h 359"/>
                <a:gd name="T22" fmla="*/ 26 w 150"/>
                <a:gd name="T23" fmla="*/ 269 h 359"/>
                <a:gd name="T24" fmla="*/ 30 w 150"/>
                <a:gd name="T25" fmla="*/ 283 h 359"/>
                <a:gd name="T26" fmla="*/ 39 w 150"/>
                <a:gd name="T27" fmla="*/ 302 h 359"/>
                <a:gd name="T28" fmla="*/ 47 w 150"/>
                <a:gd name="T29" fmla="*/ 321 h 359"/>
                <a:gd name="T30" fmla="*/ 60 w 150"/>
                <a:gd name="T31" fmla="*/ 340 h 359"/>
                <a:gd name="T32" fmla="*/ 69 w 150"/>
                <a:gd name="T33" fmla="*/ 354 h 359"/>
                <a:gd name="T34" fmla="*/ 150 w 150"/>
                <a:gd name="T35" fmla="*/ 307 h 359"/>
                <a:gd name="T36" fmla="*/ 146 w 150"/>
                <a:gd name="T37" fmla="*/ 307 h 359"/>
                <a:gd name="T38" fmla="*/ 137 w 150"/>
                <a:gd name="T39" fmla="*/ 302 h 359"/>
                <a:gd name="T40" fmla="*/ 129 w 150"/>
                <a:gd name="T41" fmla="*/ 302 h 359"/>
                <a:gd name="T42" fmla="*/ 116 w 150"/>
                <a:gd name="T43" fmla="*/ 297 h 359"/>
                <a:gd name="T44" fmla="*/ 107 w 150"/>
                <a:gd name="T45" fmla="*/ 288 h 359"/>
                <a:gd name="T46" fmla="*/ 94 w 150"/>
                <a:gd name="T47" fmla="*/ 279 h 359"/>
                <a:gd name="T48" fmla="*/ 86 w 150"/>
                <a:gd name="T49" fmla="*/ 264 h 359"/>
                <a:gd name="T50" fmla="*/ 73 w 150"/>
                <a:gd name="T51" fmla="*/ 250 h 359"/>
                <a:gd name="T52" fmla="*/ 64 w 150"/>
                <a:gd name="T53" fmla="*/ 227 h 359"/>
                <a:gd name="T54" fmla="*/ 56 w 150"/>
                <a:gd name="T55" fmla="*/ 208 h 359"/>
                <a:gd name="T56" fmla="*/ 52 w 150"/>
                <a:gd name="T57" fmla="*/ 184 h 359"/>
                <a:gd name="T58" fmla="*/ 43 w 150"/>
                <a:gd name="T59" fmla="*/ 160 h 359"/>
                <a:gd name="T60" fmla="*/ 39 w 150"/>
                <a:gd name="T61" fmla="*/ 127 h 359"/>
                <a:gd name="T62" fmla="*/ 39 w 150"/>
                <a:gd name="T63" fmla="*/ 108 h 359"/>
                <a:gd name="T64" fmla="*/ 35 w 150"/>
                <a:gd name="T65" fmla="*/ 85 h 359"/>
                <a:gd name="T66" fmla="*/ 35 w 150"/>
                <a:gd name="T67" fmla="*/ 56 h 359"/>
                <a:gd name="T68" fmla="*/ 35 w 150"/>
                <a:gd name="T69" fmla="*/ 14 h 3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359"/>
                <a:gd name="T107" fmla="*/ 150 w 150"/>
                <a:gd name="T108" fmla="*/ 359 h 3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359">
                  <a:moveTo>
                    <a:pt x="35" y="0"/>
                  </a:moveTo>
                  <a:lnTo>
                    <a:pt x="35" y="0"/>
                  </a:lnTo>
                  <a:lnTo>
                    <a:pt x="13" y="9"/>
                  </a:lnTo>
                  <a:lnTo>
                    <a:pt x="13" y="19"/>
                  </a:lnTo>
                  <a:lnTo>
                    <a:pt x="9" y="28"/>
                  </a:lnTo>
                  <a:lnTo>
                    <a:pt x="9" y="42"/>
                  </a:lnTo>
                  <a:lnTo>
                    <a:pt x="5" y="61"/>
                  </a:lnTo>
                  <a:lnTo>
                    <a:pt x="5" y="71"/>
                  </a:lnTo>
                  <a:lnTo>
                    <a:pt x="5" y="85"/>
                  </a:lnTo>
                  <a:lnTo>
                    <a:pt x="0" y="94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6"/>
                  </a:lnTo>
                  <a:lnTo>
                    <a:pt x="0" y="160"/>
                  </a:lnTo>
                  <a:lnTo>
                    <a:pt x="5" y="175"/>
                  </a:lnTo>
                  <a:lnTo>
                    <a:pt x="5" y="189"/>
                  </a:lnTo>
                  <a:lnTo>
                    <a:pt x="9" y="203"/>
                  </a:lnTo>
                  <a:lnTo>
                    <a:pt x="9" y="217"/>
                  </a:lnTo>
                  <a:lnTo>
                    <a:pt x="13" y="222"/>
                  </a:lnTo>
                  <a:lnTo>
                    <a:pt x="13" y="231"/>
                  </a:lnTo>
                  <a:lnTo>
                    <a:pt x="17" y="245"/>
                  </a:lnTo>
                  <a:lnTo>
                    <a:pt x="22" y="260"/>
                  </a:lnTo>
                  <a:lnTo>
                    <a:pt x="26" y="269"/>
                  </a:lnTo>
                  <a:lnTo>
                    <a:pt x="26" y="274"/>
                  </a:lnTo>
                  <a:lnTo>
                    <a:pt x="30" y="283"/>
                  </a:lnTo>
                  <a:lnTo>
                    <a:pt x="35" y="288"/>
                  </a:lnTo>
                  <a:lnTo>
                    <a:pt x="39" y="302"/>
                  </a:lnTo>
                  <a:lnTo>
                    <a:pt x="43" y="312"/>
                  </a:lnTo>
                  <a:lnTo>
                    <a:pt x="47" y="321"/>
                  </a:lnTo>
                  <a:lnTo>
                    <a:pt x="56" y="335"/>
                  </a:lnTo>
                  <a:lnTo>
                    <a:pt x="60" y="340"/>
                  </a:lnTo>
                  <a:lnTo>
                    <a:pt x="64" y="345"/>
                  </a:lnTo>
                  <a:lnTo>
                    <a:pt x="69" y="354"/>
                  </a:lnTo>
                  <a:lnTo>
                    <a:pt x="77" y="359"/>
                  </a:lnTo>
                  <a:lnTo>
                    <a:pt x="150" y="307"/>
                  </a:lnTo>
                  <a:lnTo>
                    <a:pt x="146" y="307"/>
                  </a:lnTo>
                  <a:lnTo>
                    <a:pt x="141" y="307"/>
                  </a:lnTo>
                  <a:lnTo>
                    <a:pt x="137" y="302"/>
                  </a:lnTo>
                  <a:lnTo>
                    <a:pt x="133" y="302"/>
                  </a:lnTo>
                  <a:lnTo>
                    <a:pt x="129" y="302"/>
                  </a:lnTo>
                  <a:lnTo>
                    <a:pt x="124" y="297"/>
                  </a:lnTo>
                  <a:lnTo>
                    <a:pt x="116" y="297"/>
                  </a:lnTo>
                  <a:lnTo>
                    <a:pt x="112" y="293"/>
                  </a:lnTo>
                  <a:lnTo>
                    <a:pt x="107" y="288"/>
                  </a:lnTo>
                  <a:lnTo>
                    <a:pt x="103" y="283"/>
                  </a:lnTo>
                  <a:lnTo>
                    <a:pt x="94" y="279"/>
                  </a:lnTo>
                  <a:lnTo>
                    <a:pt x="90" y="274"/>
                  </a:lnTo>
                  <a:lnTo>
                    <a:pt x="86" y="264"/>
                  </a:lnTo>
                  <a:lnTo>
                    <a:pt x="77" y="260"/>
                  </a:lnTo>
                  <a:lnTo>
                    <a:pt x="73" y="250"/>
                  </a:lnTo>
                  <a:lnTo>
                    <a:pt x="69" y="241"/>
                  </a:lnTo>
                  <a:lnTo>
                    <a:pt x="64" y="227"/>
                  </a:lnTo>
                  <a:lnTo>
                    <a:pt x="60" y="212"/>
                  </a:lnTo>
                  <a:lnTo>
                    <a:pt x="56" y="208"/>
                  </a:lnTo>
                  <a:lnTo>
                    <a:pt x="52" y="198"/>
                  </a:lnTo>
                  <a:lnTo>
                    <a:pt x="52" y="184"/>
                  </a:lnTo>
                  <a:lnTo>
                    <a:pt x="47" y="165"/>
                  </a:lnTo>
                  <a:lnTo>
                    <a:pt x="43" y="160"/>
                  </a:lnTo>
                  <a:lnTo>
                    <a:pt x="43" y="151"/>
                  </a:lnTo>
                  <a:lnTo>
                    <a:pt x="39" y="127"/>
                  </a:lnTo>
                  <a:lnTo>
                    <a:pt x="39" y="118"/>
                  </a:lnTo>
                  <a:lnTo>
                    <a:pt x="39" y="108"/>
                  </a:lnTo>
                  <a:lnTo>
                    <a:pt x="39" y="94"/>
                  </a:lnTo>
                  <a:lnTo>
                    <a:pt x="35" y="85"/>
                  </a:lnTo>
                  <a:lnTo>
                    <a:pt x="35" y="71"/>
                  </a:lnTo>
                  <a:lnTo>
                    <a:pt x="35" y="56"/>
                  </a:lnTo>
                  <a:lnTo>
                    <a:pt x="35" y="28"/>
                  </a:lnTo>
                  <a:lnTo>
                    <a:pt x="35" y="1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361"/>
            <p:cNvSpPr>
              <a:spLocks noChangeAspect="1"/>
            </p:cNvSpPr>
            <p:nvPr/>
          </p:nvSpPr>
          <p:spPr bwMode="auto">
            <a:xfrm>
              <a:off x="2899" y="803"/>
              <a:ext cx="253" cy="496"/>
            </a:xfrm>
            <a:custGeom>
              <a:avLst/>
              <a:gdLst>
                <a:gd name="T0" fmla="*/ 180 w 253"/>
                <a:gd name="T1" fmla="*/ 0 h 496"/>
                <a:gd name="T2" fmla="*/ 176 w 253"/>
                <a:gd name="T3" fmla="*/ 18 h 496"/>
                <a:gd name="T4" fmla="*/ 176 w 253"/>
                <a:gd name="T5" fmla="*/ 56 h 496"/>
                <a:gd name="T6" fmla="*/ 171 w 253"/>
                <a:gd name="T7" fmla="*/ 94 h 496"/>
                <a:gd name="T8" fmla="*/ 171 w 253"/>
                <a:gd name="T9" fmla="*/ 127 h 496"/>
                <a:gd name="T10" fmla="*/ 167 w 253"/>
                <a:gd name="T11" fmla="*/ 156 h 496"/>
                <a:gd name="T12" fmla="*/ 158 w 253"/>
                <a:gd name="T13" fmla="*/ 189 h 496"/>
                <a:gd name="T14" fmla="*/ 154 w 253"/>
                <a:gd name="T15" fmla="*/ 222 h 496"/>
                <a:gd name="T16" fmla="*/ 141 w 253"/>
                <a:gd name="T17" fmla="*/ 255 h 496"/>
                <a:gd name="T18" fmla="*/ 133 w 253"/>
                <a:gd name="T19" fmla="*/ 283 h 496"/>
                <a:gd name="T20" fmla="*/ 124 w 253"/>
                <a:gd name="T21" fmla="*/ 307 h 496"/>
                <a:gd name="T22" fmla="*/ 116 w 253"/>
                <a:gd name="T23" fmla="*/ 326 h 496"/>
                <a:gd name="T24" fmla="*/ 107 w 253"/>
                <a:gd name="T25" fmla="*/ 340 h 496"/>
                <a:gd name="T26" fmla="*/ 99 w 253"/>
                <a:gd name="T27" fmla="*/ 359 h 496"/>
                <a:gd name="T28" fmla="*/ 81 w 253"/>
                <a:gd name="T29" fmla="*/ 382 h 496"/>
                <a:gd name="T30" fmla="*/ 69 w 253"/>
                <a:gd name="T31" fmla="*/ 401 h 496"/>
                <a:gd name="T32" fmla="*/ 56 w 253"/>
                <a:gd name="T33" fmla="*/ 416 h 496"/>
                <a:gd name="T34" fmla="*/ 39 w 253"/>
                <a:gd name="T35" fmla="*/ 434 h 496"/>
                <a:gd name="T36" fmla="*/ 26 w 253"/>
                <a:gd name="T37" fmla="*/ 449 h 496"/>
                <a:gd name="T38" fmla="*/ 9 w 253"/>
                <a:gd name="T39" fmla="*/ 468 h 496"/>
                <a:gd name="T40" fmla="*/ 4 w 253"/>
                <a:gd name="T41" fmla="*/ 486 h 496"/>
                <a:gd name="T42" fmla="*/ 13 w 253"/>
                <a:gd name="T43" fmla="*/ 496 h 496"/>
                <a:gd name="T44" fmla="*/ 13 w 253"/>
                <a:gd name="T45" fmla="*/ 496 h 496"/>
                <a:gd name="T46" fmla="*/ 30 w 253"/>
                <a:gd name="T47" fmla="*/ 482 h 496"/>
                <a:gd name="T48" fmla="*/ 47 w 253"/>
                <a:gd name="T49" fmla="*/ 463 h 496"/>
                <a:gd name="T50" fmla="*/ 69 w 253"/>
                <a:gd name="T51" fmla="*/ 444 h 496"/>
                <a:gd name="T52" fmla="*/ 86 w 253"/>
                <a:gd name="T53" fmla="*/ 420 h 496"/>
                <a:gd name="T54" fmla="*/ 107 w 253"/>
                <a:gd name="T55" fmla="*/ 397 h 496"/>
                <a:gd name="T56" fmla="*/ 129 w 253"/>
                <a:gd name="T57" fmla="*/ 368 h 496"/>
                <a:gd name="T58" fmla="*/ 146 w 253"/>
                <a:gd name="T59" fmla="*/ 340 h 496"/>
                <a:gd name="T60" fmla="*/ 167 w 253"/>
                <a:gd name="T61" fmla="*/ 312 h 496"/>
                <a:gd name="T62" fmla="*/ 184 w 253"/>
                <a:gd name="T63" fmla="*/ 283 h 496"/>
                <a:gd name="T64" fmla="*/ 201 w 253"/>
                <a:gd name="T65" fmla="*/ 250 h 496"/>
                <a:gd name="T66" fmla="*/ 214 w 253"/>
                <a:gd name="T67" fmla="*/ 226 h 496"/>
                <a:gd name="T68" fmla="*/ 223 w 253"/>
                <a:gd name="T69" fmla="*/ 198 h 496"/>
                <a:gd name="T70" fmla="*/ 235 w 253"/>
                <a:gd name="T71" fmla="*/ 165 h 496"/>
                <a:gd name="T72" fmla="*/ 244 w 253"/>
                <a:gd name="T73" fmla="*/ 132 h 496"/>
                <a:gd name="T74" fmla="*/ 248 w 253"/>
                <a:gd name="T75" fmla="*/ 99 h 496"/>
                <a:gd name="T76" fmla="*/ 253 w 253"/>
                <a:gd name="T77" fmla="*/ 70 h 496"/>
                <a:gd name="T78" fmla="*/ 253 w 253"/>
                <a:gd name="T79" fmla="*/ 56 h 496"/>
                <a:gd name="T80" fmla="*/ 180 w 253"/>
                <a:gd name="T81" fmla="*/ 0 h 4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496"/>
                <a:gd name="T125" fmla="*/ 253 w 253"/>
                <a:gd name="T126" fmla="*/ 496 h 4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496">
                  <a:moveTo>
                    <a:pt x="180" y="0"/>
                  </a:moveTo>
                  <a:lnTo>
                    <a:pt x="180" y="0"/>
                  </a:lnTo>
                  <a:lnTo>
                    <a:pt x="180" y="9"/>
                  </a:lnTo>
                  <a:lnTo>
                    <a:pt x="176" y="18"/>
                  </a:lnTo>
                  <a:lnTo>
                    <a:pt x="176" y="37"/>
                  </a:lnTo>
                  <a:lnTo>
                    <a:pt x="176" y="56"/>
                  </a:lnTo>
                  <a:lnTo>
                    <a:pt x="171" y="85"/>
                  </a:lnTo>
                  <a:lnTo>
                    <a:pt x="171" y="94"/>
                  </a:lnTo>
                  <a:lnTo>
                    <a:pt x="171" y="108"/>
                  </a:lnTo>
                  <a:lnTo>
                    <a:pt x="171" y="127"/>
                  </a:lnTo>
                  <a:lnTo>
                    <a:pt x="167" y="141"/>
                  </a:lnTo>
                  <a:lnTo>
                    <a:pt x="167" y="156"/>
                  </a:lnTo>
                  <a:lnTo>
                    <a:pt x="163" y="170"/>
                  </a:lnTo>
                  <a:lnTo>
                    <a:pt x="158" y="189"/>
                  </a:lnTo>
                  <a:lnTo>
                    <a:pt x="158" y="203"/>
                  </a:lnTo>
                  <a:lnTo>
                    <a:pt x="154" y="222"/>
                  </a:lnTo>
                  <a:lnTo>
                    <a:pt x="150" y="236"/>
                  </a:lnTo>
                  <a:lnTo>
                    <a:pt x="141" y="255"/>
                  </a:lnTo>
                  <a:lnTo>
                    <a:pt x="137" y="274"/>
                  </a:lnTo>
                  <a:lnTo>
                    <a:pt x="133" y="283"/>
                  </a:lnTo>
                  <a:lnTo>
                    <a:pt x="133" y="288"/>
                  </a:lnTo>
                  <a:lnTo>
                    <a:pt x="124" y="307"/>
                  </a:lnTo>
                  <a:lnTo>
                    <a:pt x="120" y="316"/>
                  </a:lnTo>
                  <a:lnTo>
                    <a:pt x="116" y="326"/>
                  </a:lnTo>
                  <a:lnTo>
                    <a:pt x="111" y="335"/>
                  </a:lnTo>
                  <a:lnTo>
                    <a:pt x="107" y="340"/>
                  </a:lnTo>
                  <a:lnTo>
                    <a:pt x="103" y="349"/>
                  </a:lnTo>
                  <a:lnTo>
                    <a:pt x="99" y="359"/>
                  </a:lnTo>
                  <a:lnTo>
                    <a:pt x="86" y="378"/>
                  </a:lnTo>
                  <a:lnTo>
                    <a:pt x="81" y="382"/>
                  </a:lnTo>
                  <a:lnTo>
                    <a:pt x="73" y="392"/>
                  </a:lnTo>
                  <a:lnTo>
                    <a:pt x="69" y="401"/>
                  </a:lnTo>
                  <a:lnTo>
                    <a:pt x="60" y="411"/>
                  </a:lnTo>
                  <a:lnTo>
                    <a:pt x="56" y="416"/>
                  </a:lnTo>
                  <a:lnTo>
                    <a:pt x="47" y="425"/>
                  </a:lnTo>
                  <a:lnTo>
                    <a:pt x="39" y="434"/>
                  </a:lnTo>
                  <a:lnTo>
                    <a:pt x="30" y="444"/>
                  </a:lnTo>
                  <a:lnTo>
                    <a:pt x="26" y="449"/>
                  </a:lnTo>
                  <a:lnTo>
                    <a:pt x="17" y="458"/>
                  </a:lnTo>
                  <a:lnTo>
                    <a:pt x="9" y="468"/>
                  </a:lnTo>
                  <a:lnTo>
                    <a:pt x="0" y="472"/>
                  </a:lnTo>
                  <a:lnTo>
                    <a:pt x="4" y="486"/>
                  </a:lnTo>
                  <a:lnTo>
                    <a:pt x="13" y="491"/>
                  </a:lnTo>
                  <a:lnTo>
                    <a:pt x="13" y="496"/>
                  </a:lnTo>
                  <a:lnTo>
                    <a:pt x="22" y="486"/>
                  </a:lnTo>
                  <a:lnTo>
                    <a:pt x="30" y="482"/>
                  </a:lnTo>
                  <a:lnTo>
                    <a:pt x="39" y="472"/>
                  </a:lnTo>
                  <a:lnTo>
                    <a:pt x="47" y="463"/>
                  </a:lnTo>
                  <a:lnTo>
                    <a:pt x="56" y="453"/>
                  </a:lnTo>
                  <a:lnTo>
                    <a:pt x="69" y="444"/>
                  </a:lnTo>
                  <a:lnTo>
                    <a:pt x="77" y="434"/>
                  </a:lnTo>
                  <a:lnTo>
                    <a:pt x="86" y="420"/>
                  </a:lnTo>
                  <a:lnTo>
                    <a:pt x="99" y="411"/>
                  </a:lnTo>
                  <a:lnTo>
                    <a:pt x="107" y="397"/>
                  </a:lnTo>
                  <a:lnTo>
                    <a:pt x="116" y="382"/>
                  </a:lnTo>
                  <a:lnTo>
                    <a:pt x="129" y="368"/>
                  </a:lnTo>
                  <a:lnTo>
                    <a:pt x="137" y="354"/>
                  </a:lnTo>
                  <a:lnTo>
                    <a:pt x="146" y="340"/>
                  </a:lnTo>
                  <a:lnTo>
                    <a:pt x="158" y="326"/>
                  </a:lnTo>
                  <a:lnTo>
                    <a:pt x="167" y="312"/>
                  </a:lnTo>
                  <a:lnTo>
                    <a:pt x="176" y="297"/>
                  </a:lnTo>
                  <a:lnTo>
                    <a:pt x="184" y="283"/>
                  </a:lnTo>
                  <a:lnTo>
                    <a:pt x="193" y="264"/>
                  </a:lnTo>
                  <a:lnTo>
                    <a:pt x="201" y="250"/>
                  </a:lnTo>
                  <a:lnTo>
                    <a:pt x="210" y="231"/>
                  </a:lnTo>
                  <a:lnTo>
                    <a:pt x="214" y="226"/>
                  </a:lnTo>
                  <a:lnTo>
                    <a:pt x="214" y="217"/>
                  </a:lnTo>
                  <a:lnTo>
                    <a:pt x="223" y="198"/>
                  </a:lnTo>
                  <a:lnTo>
                    <a:pt x="227" y="184"/>
                  </a:lnTo>
                  <a:lnTo>
                    <a:pt x="235" y="165"/>
                  </a:lnTo>
                  <a:lnTo>
                    <a:pt x="240" y="151"/>
                  </a:lnTo>
                  <a:lnTo>
                    <a:pt x="244" y="132"/>
                  </a:lnTo>
                  <a:lnTo>
                    <a:pt x="248" y="113"/>
                  </a:lnTo>
                  <a:lnTo>
                    <a:pt x="248" y="99"/>
                  </a:lnTo>
                  <a:lnTo>
                    <a:pt x="248" y="80"/>
                  </a:lnTo>
                  <a:lnTo>
                    <a:pt x="253" y="70"/>
                  </a:lnTo>
                  <a:lnTo>
                    <a:pt x="253" y="61"/>
                  </a:lnTo>
                  <a:lnTo>
                    <a:pt x="253" y="56"/>
                  </a:lnTo>
                  <a:lnTo>
                    <a:pt x="253" y="47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362"/>
            <p:cNvSpPr>
              <a:spLocks noChangeAspect="1"/>
            </p:cNvSpPr>
            <p:nvPr/>
          </p:nvSpPr>
          <p:spPr bwMode="auto">
            <a:xfrm>
              <a:off x="2797" y="1271"/>
              <a:ext cx="124" cy="146"/>
            </a:xfrm>
            <a:custGeom>
              <a:avLst/>
              <a:gdLst>
                <a:gd name="T0" fmla="*/ 111 w 124"/>
                <a:gd name="T1" fmla="*/ 108 h 146"/>
                <a:gd name="T2" fmla="*/ 111 w 124"/>
                <a:gd name="T3" fmla="*/ 99 h 146"/>
                <a:gd name="T4" fmla="*/ 119 w 124"/>
                <a:gd name="T5" fmla="*/ 85 h 146"/>
                <a:gd name="T6" fmla="*/ 124 w 124"/>
                <a:gd name="T7" fmla="*/ 70 h 146"/>
                <a:gd name="T8" fmla="*/ 124 w 124"/>
                <a:gd name="T9" fmla="*/ 56 h 146"/>
                <a:gd name="T10" fmla="*/ 119 w 124"/>
                <a:gd name="T11" fmla="*/ 42 h 146"/>
                <a:gd name="T12" fmla="*/ 115 w 124"/>
                <a:gd name="T13" fmla="*/ 28 h 146"/>
                <a:gd name="T14" fmla="*/ 111 w 124"/>
                <a:gd name="T15" fmla="*/ 18 h 146"/>
                <a:gd name="T16" fmla="*/ 102 w 124"/>
                <a:gd name="T17" fmla="*/ 9 h 146"/>
                <a:gd name="T18" fmla="*/ 102 w 124"/>
                <a:gd name="T19" fmla="*/ 4 h 146"/>
                <a:gd name="T20" fmla="*/ 94 w 124"/>
                <a:gd name="T21" fmla="*/ 4 h 146"/>
                <a:gd name="T22" fmla="*/ 89 w 124"/>
                <a:gd name="T23" fmla="*/ 0 h 146"/>
                <a:gd name="T24" fmla="*/ 85 w 124"/>
                <a:gd name="T25" fmla="*/ 0 h 146"/>
                <a:gd name="T26" fmla="*/ 81 w 124"/>
                <a:gd name="T27" fmla="*/ 0 h 146"/>
                <a:gd name="T28" fmla="*/ 77 w 124"/>
                <a:gd name="T29" fmla="*/ 0 h 146"/>
                <a:gd name="T30" fmla="*/ 64 w 124"/>
                <a:gd name="T31" fmla="*/ 0 h 146"/>
                <a:gd name="T32" fmla="*/ 51 w 124"/>
                <a:gd name="T33" fmla="*/ 4 h 146"/>
                <a:gd name="T34" fmla="*/ 42 w 124"/>
                <a:gd name="T35" fmla="*/ 9 h 146"/>
                <a:gd name="T36" fmla="*/ 38 w 124"/>
                <a:gd name="T37" fmla="*/ 18 h 146"/>
                <a:gd name="T38" fmla="*/ 29 w 124"/>
                <a:gd name="T39" fmla="*/ 23 h 146"/>
                <a:gd name="T40" fmla="*/ 21 w 124"/>
                <a:gd name="T41" fmla="*/ 33 h 146"/>
                <a:gd name="T42" fmla="*/ 17 w 124"/>
                <a:gd name="T43" fmla="*/ 42 h 146"/>
                <a:gd name="T44" fmla="*/ 8 w 124"/>
                <a:gd name="T45" fmla="*/ 56 h 146"/>
                <a:gd name="T46" fmla="*/ 4 w 124"/>
                <a:gd name="T47" fmla="*/ 70 h 146"/>
                <a:gd name="T48" fmla="*/ 0 w 124"/>
                <a:gd name="T49" fmla="*/ 85 h 146"/>
                <a:gd name="T50" fmla="*/ 0 w 124"/>
                <a:gd name="T51" fmla="*/ 99 h 146"/>
                <a:gd name="T52" fmla="*/ 0 w 124"/>
                <a:gd name="T53" fmla="*/ 108 h 146"/>
                <a:gd name="T54" fmla="*/ 4 w 124"/>
                <a:gd name="T55" fmla="*/ 118 h 146"/>
                <a:gd name="T56" fmla="*/ 8 w 124"/>
                <a:gd name="T57" fmla="*/ 127 h 146"/>
                <a:gd name="T58" fmla="*/ 12 w 124"/>
                <a:gd name="T59" fmla="*/ 137 h 146"/>
                <a:gd name="T60" fmla="*/ 17 w 124"/>
                <a:gd name="T61" fmla="*/ 141 h 146"/>
                <a:gd name="T62" fmla="*/ 25 w 124"/>
                <a:gd name="T63" fmla="*/ 146 h 146"/>
                <a:gd name="T64" fmla="*/ 29 w 124"/>
                <a:gd name="T65" fmla="*/ 146 h 146"/>
                <a:gd name="T66" fmla="*/ 38 w 124"/>
                <a:gd name="T67" fmla="*/ 146 h 146"/>
                <a:gd name="T68" fmla="*/ 47 w 124"/>
                <a:gd name="T69" fmla="*/ 146 h 146"/>
                <a:gd name="T70" fmla="*/ 55 w 124"/>
                <a:gd name="T71" fmla="*/ 146 h 146"/>
                <a:gd name="T72" fmla="*/ 68 w 124"/>
                <a:gd name="T73" fmla="*/ 141 h 146"/>
                <a:gd name="T74" fmla="*/ 72 w 124"/>
                <a:gd name="T75" fmla="*/ 141 h 146"/>
                <a:gd name="T76" fmla="*/ 81 w 124"/>
                <a:gd name="T77" fmla="*/ 137 h 146"/>
                <a:gd name="T78" fmla="*/ 89 w 124"/>
                <a:gd name="T79" fmla="*/ 127 h 146"/>
                <a:gd name="T80" fmla="*/ 98 w 124"/>
                <a:gd name="T81" fmla="*/ 118 h 146"/>
                <a:gd name="T82" fmla="*/ 102 w 124"/>
                <a:gd name="T83" fmla="*/ 113 h 146"/>
                <a:gd name="T84" fmla="*/ 111 w 124"/>
                <a:gd name="T85" fmla="*/ 108 h 1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"/>
                <a:gd name="T130" fmla="*/ 0 h 146"/>
                <a:gd name="T131" fmla="*/ 124 w 124"/>
                <a:gd name="T132" fmla="*/ 146 h 1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" h="146">
                  <a:moveTo>
                    <a:pt x="111" y="108"/>
                  </a:moveTo>
                  <a:lnTo>
                    <a:pt x="111" y="108"/>
                  </a:lnTo>
                  <a:lnTo>
                    <a:pt x="111" y="104"/>
                  </a:lnTo>
                  <a:lnTo>
                    <a:pt x="111" y="99"/>
                  </a:lnTo>
                  <a:lnTo>
                    <a:pt x="115" y="94"/>
                  </a:lnTo>
                  <a:lnTo>
                    <a:pt x="119" y="85"/>
                  </a:lnTo>
                  <a:lnTo>
                    <a:pt x="119" y="80"/>
                  </a:lnTo>
                  <a:lnTo>
                    <a:pt x="124" y="70"/>
                  </a:lnTo>
                  <a:lnTo>
                    <a:pt x="124" y="61"/>
                  </a:lnTo>
                  <a:lnTo>
                    <a:pt x="124" y="56"/>
                  </a:lnTo>
                  <a:lnTo>
                    <a:pt x="124" y="47"/>
                  </a:lnTo>
                  <a:lnTo>
                    <a:pt x="119" y="42"/>
                  </a:lnTo>
                  <a:lnTo>
                    <a:pt x="119" y="37"/>
                  </a:lnTo>
                  <a:lnTo>
                    <a:pt x="115" y="28"/>
                  </a:lnTo>
                  <a:lnTo>
                    <a:pt x="115" y="23"/>
                  </a:lnTo>
                  <a:lnTo>
                    <a:pt x="111" y="18"/>
                  </a:lnTo>
                  <a:lnTo>
                    <a:pt x="106" y="14"/>
                  </a:lnTo>
                  <a:lnTo>
                    <a:pt x="102" y="9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4"/>
                  </a:lnTo>
                  <a:lnTo>
                    <a:pt x="51" y="4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29" y="23"/>
                  </a:lnTo>
                  <a:lnTo>
                    <a:pt x="25" y="28"/>
                  </a:lnTo>
                  <a:lnTo>
                    <a:pt x="21" y="33"/>
                  </a:lnTo>
                  <a:lnTo>
                    <a:pt x="21" y="37"/>
                  </a:lnTo>
                  <a:lnTo>
                    <a:pt x="17" y="42"/>
                  </a:lnTo>
                  <a:lnTo>
                    <a:pt x="12" y="47"/>
                  </a:lnTo>
                  <a:lnTo>
                    <a:pt x="8" y="56"/>
                  </a:lnTo>
                  <a:lnTo>
                    <a:pt x="8" y="61"/>
                  </a:lnTo>
                  <a:lnTo>
                    <a:pt x="4" y="70"/>
                  </a:lnTo>
                  <a:lnTo>
                    <a:pt x="4" y="7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4" y="118"/>
                  </a:lnTo>
                  <a:lnTo>
                    <a:pt x="4" y="122"/>
                  </a:lnTo>
                  <a:lnTo>
                    <a:pt x="8" y="127"/>
                  </a:lnTo>
                  <a:lnTo>
                    <a:pt x="8" y="132"/>
                  </a:lnTo>
                  <a:lnTo>
                    <a:pt x="12" y="137"/>
                  </a:lnTo>
                  <a:lnTo>
                    <a:pt x="17" y="137"/>
                  </a:lnTo>
                  <a:lnTo>
                    <a:pt x="17" y="141"/>
                  </a:lnTo>
                  <a:lnTo>
                    <a:pt x="21" y="141"/>
                  </a:lnTo>
                  <a:lnTo>
                    <a:pt x="25" y="146"/>
                  </a:lnTo>
                  <a:lnTo>
                    <a:pt x="29" y="146"/>
                  </a:lnTo>
                  <a:lnTo>
                    <a:pt x="34" y="146"/>
                  </a:lnTo>
                  <a:lnTo>
                    <a:pt x="38" y="146"/>
                  </a:lnTo>
                  <a:lnTo>
                    <a:pt x="42" y="146"/>
                  </a:lnTo>
                  <a:lnTo>
                    <a:pt x="47" y="146"/>
                  </a:lnTo>
                  <a:lnTo>
                    <a:pt x="51" y="146"/>
                  </a:lnTo>
                  <a:lnTo>
                    <a:pt x="55" y="146"/>
                  </a:lnTo>
                  <a:lnTo>
                    <a:pt x="64" y="146"/>
                  </a:lnTo>
                  <a:lnTo>
                    <a:pt x="68" y="141"/>
                  </a:lnTo>
                  <a:lnTo>
                    <a:pt x="72" y="141"/>
                  </a:lnTo>
                  <a:lnTo>
                    <a:pt x="77" y="137"/>
                  </a:lnTo>
                  <a:lnTo>
                    <a:pt x="81" y="137"/>
                  </a:lnTo>
                  <a:lnTo>
                    <a:pt x="89" y="132"/>
                  </a:lnTo>
                  <a:lnTo>
                    <a:pt x="89" y="127"/>
                  </a:lnTo>
                  <a:lnTo>
                    <a:pt x="94" y="127"/>
                  </a:lnTo>
                  <a:lnTo>
                    <a:pt x="98" y="118"/>
                  </a:lnTo>
                  <a:lnTo>
                    <a:pt x="102" y="118"/>
                  </a:lnTo>
                  <a:lnTo>
                    <a:pt x="102" y="113"/>
                  </a:lnTo>
                  <a:lnTo>
                    <a:pt x="106" y="108"/>
                  </a:lnTo>
                  <a:lnTo>
                    <a:pt x="111" y="108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363"/>
            <p:cNvSpPr>
              <a:spLocks noChangeAspect="1"/>
            </p:cNvSpPr>
            <p:nvPr/>
          </p:nvSpPr>
          <p:spPr bwMode="auto">
            <a:xfrm>
              <a:off x="2797" y="1271"/>
              <a:ext cx="81" cy="146"/>
            </a:xfrm>
            <a:custGeom>
              <a:avLst/>
              <a:gdLst>
                <a:gd name="T0" fmla="*/ 81 w 81"/>
                <a:gd name="T1" fmla="*/ 137 h 146"/>
                <a:gd name="T2" fmla="*/ 72 w 81"/>
                <a:gd name="T3" fmla="*/ 141 h 146"/>
                <a:gd name="T4" fmla="*/ 64 w 81"/>
                <a:gd name="T5" fmla="*/ 146 h 146"/>
                <a:gd name="T6" fmla="*/ 55 w 81"/>
                <a:gd name="T7" fmla="*/ 146 h 146"/>
                <a:gd name="T8" fmla="*/ 47 w 81"/>
                <a:gd name="T9" fmla="*/ 146 h 146"/>
                <a:gd name="T10" fmla="*/ 34 w 81"/>
                <a:gd name="T11" fmla="*/ 146 h 146"/>
                <a:gd name="T12" fmla="*/ 25 w 81"/>
                <a:gd name="T13" fmla="*/ 146 h 146"/>
                <a:gd name="T14" fmla="*/ 21 w 81"/>
                <a:gd name="T15" fmla="*/ 141 h 146"/>
                <a:gd name="T16" fmla="*/ 17 w 81"/>
                <a:gd name="T17" fmla="*/ 141 h 146"/>
                <a:gd name="T18" fmla="*/ 12 w 81"/>
                <a:gd name="T19" fmla="*/ 137 h 146"/>
                <a:gd name="T20" fmla="*/ 8 w 81"/>
                <a:gd name="T21" fmla="*/ 132 h 146"/>
                <a:gd name="T22" fmla="*/ 4 w 81"/>
                <a:gd name="T23" fmla="*/ 127 h 146"/>
                <a:gd name="T24" fmla="*/ 4 w 81"/>
                <a:gd name="T25" fmla="*/ 118 h 146"/>
                <a:gd name="T26" fmla="*/ 0 w 81"/>
                <a:gd name="T27" fmla="*/ 113 h 146"/>
                <a:gd name="T28" fmla="*/ 0 w 81"/>
                <a:gd name="T29" fmla="*/ 104 h 146"/>
                <a:gd name="T30" fmla="*/ 0 w 81"/>
                <a:gd name="T31" fmla="*/ 89 h 146"/>
                <a:gd name="T32" fmla="*/ 4 w 81"/>
                <a:gd name="T33" fmla="*/ 75 h 146"/>
                <a:gd name="T34" fmla="*/ 8 w 81"/>
                <a:gd name="T35" fmla="*/ 61 h 146"/>
                <a:gd name="T36" fmla="*/ 12 w 81"/>
                <a:gd name="T37" fmla="*/ 47 h 146"/>
                <a:gd name="T38" fmla="*/ 21 w 81"/>
                <a:gd name="T39" fmla="*/ 37 h 146"/>
                <a:gd name="T40" fmla="*/ 25 w 81"/>
                <a:gd name="T41" fmla="*/ 28 h 146"/>
                <a:gd name="T42" fmla="*/ 34 w 81"/>
                <a:gd name="T43" fmla="*/ 18 h 146"/>
                <a:gd name="T44" fmla="*/ 38 w 81"/>
                <a:gd name="T45" fmla="*/ 14 h 146"/>
                <a:gd name="T46" fmla="*/ 47 w 81"/>
                <a:gd name="T47" fmla="*/ 9 h 146"/>
                <a:gd name="T48" fmla="*/ 55 w 81"/>
                <a:gd name="T49" fmla="*/ 4 h 146"/>
                <a:gd name="T50" fmla="*/ 68 w 81"/>
                <a:gd name="T51" fmla="*/ 0 h 146"/>
                <a:gd name="T52" fmla="*/ 77 w 81"/>
                <a:gd name="T53" fmla="*/ 0 h 146"/>
                <a:gd name="T54" fmla="*/ 72 w 81"/>
                <a:gd name="T55" fmla="*/ 4 h 146"/>
                <a:gd name="T56" fmla="*/ 64 w 81"/>
                <a:gd name="T57" fmla="*/ 18 h 146"/>
                <a:gd name="T58" fmla="*/ 55 w 81"/>
                <a:gd name="T59" fmla="*/ 28 h 146"/>
                <a:gd name="T60" fmla="*/ 55 w 81"/>
                <a:gd name="T61" fmla="*/ 37 h 146"/>
                <a:gd name="T62" fmla="*/ 51 w 81"/>
                <a:gd name="T63" fmla="*/ 47 h 146"/>
                <a:gd name="T64" fmla="*/ 51 w 81"/>
                <a:gd name="T65" fmla="*/ 56 h 146"/>
                <a:gd name="T66" fmla="*/ 51 w 81"/>
                <a:gd name="T67" fmla="*/ 70 h 146"/>
                <a:gd name="T68" fmla="*/ 51 w 81"/>
                <a:gd name="T69" fmla="*/ 80 h 146"/>
                <a:gd name="T70" fmla="*/ 51 w 81"/>
                <a:gd name="T71" fmla="*/ 89 h 146"/>
                <a:gd name="T72" fmla="*/ 59 w 81"/>
                <a:gd name="T73" fmla="*/ 104 h 146"/>
                <a:gd name="T74" fmla="*/ 64 w 81"/>
                <a:gd name="T75" fmla="*/ 118 h 146"/>
                <a:gd name="T76" fmla="*/ 68 w 81"/>
                <a:gd name="T77" fmla="*/ 122 h 146"/>
                <a:gd name="T78" fmla="*/ 77 w 81"/>
                <a:gd name="T79" fmla="*/ 132 h 1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"/>
                <a:gd name="T121" fmla="*/ 0 h 146"/>
                <a:gd name="T122" fmla="*/ 81 w 81"/>
                <a:gd name="T123" fmla="*/ 146 h 1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" h="146">
                  <a:moveTo>
                    <a:pt x="81" y="137"/>
                  </a:moveTo>
                  <a:lnTo>
                    <a:pt x="81" y="137"/>
                  </a:lnTo>
                  <a:lnTo>
                    <a:pt x="77" y="137"/>
                  </a:lnTo>
                  <a:lnTo>
                    <a:pt x="72" y="141"/>
                  </a:lnTo>
                  <a:lnTo>
                    <a:pt x="68" y="141"/>
                  </a:lnTo>
                  <a:lnTo>
                    <a:pt x="64" y="146"/>
                  </a:lnTo>
                  <a:lnTo>
                    <a:pt x="59" y="146"/>
                  </a:lnTo>
                  <a:lnTo>
                    <a:pt x="55" y="146"/>
                  </a:lnTo>
                  <a:lnTo>
                    <a:pt x="51" y="146"/>
                  </a:lnTo>
                  <a:lnTo>
                    <a:pt x="47" y="146"/>
                  </a:lnTo>
                  <a:lnTo>
                    <a:pt x="38" y="146"/>
                  </a:lnTo>
                  <a:lnTo>
                    <a:pt x="34" y="146"/>
                  </a:lnTo>
                  <a:lnTo>
                    <a:pt x="29" y="146"/>
                  </a:lnTo>
                  <a:lnTo>
                    <a:pt x="25" y="146"/>
                  </a:lnTo>
                  <a:lnTo>
                    <a:pt x="21" y="141"/>
                  </a:lnTo>
                  <a:lnTo>
                    <a:pt x="17" y="141"/>
                  </a:lnTo>
                  <a:lnTo>
                    <a:pt x="17" y="137"/>
                  </a:lnTo>
                  <a:lnTo>
                    <a:pt x="12" y="137"/>
                  </a:lnTo>
                  <a:lnTo>
                    <a:pt x="8" y="132"/>
                  </a:lnTo>
                  <a:lnTo>
                    <a:pt x="8" y="127"/>
                  </a:lnTo>
                  <a:lnTo>
                    <a:pt x="4" y="127"/>
                  </a:lnTo>
                  <a:lnTo>
                    <a:pt x="4" y="122"/>
                  </a:lnTo>
                  <a:lnTo>
                    <a:pt x="4" y="118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4" y="75"/>
                  </a:lnTo>
                  <a:lnTo>
                    <a:pt x="4" y="70"/>
                  </a:lnTo>
                  <a:lnTo>
                    <a:pt x="8" y="61"/>
                  </a:lnTo>
                  <a:lnTo>
                    <a:pt x="8" y="56"/>
                  </a:lnTo>
                  <a:lnTo>
                    <a:pt x="12" y="47"/>
                  </a:lnTo>
                  <a:lnTo>
                    <a:pt x="17" y="42"/>
                  </a:lnTo>
                  <a:lnTo>
                    <a:pt x="21" y="37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4" y="1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7" y="9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72" y="4"/>
                  </a:lnTo>
                  <a:lnTo>
                    <a:pt x="68" y="14"/>
                  </a:lnTo>
                  <a:lnTo>
                    <a:pt x="64" y="18"/>
                  </a:lnTo>
                  <a:lnTo>
                    <a:pt x="59" y="28"/>
                  </a:lnTo>
                  <a:lnTo>
                    <a:pt x="55" y="28"/>
                  </a:lnTo>
                  <a:lnTo>
                    <a:pt x="55" y="33"/>
                  </a:lnTo>
                  <a:lnTo>
                    <a:pt x="55" y="37"/>
                  </a:lnTo>
                  <a:lnTo>
                    <a:pt x="51" y="42"/>
                  </a:lnTo>
                  <a:lnTo>
                    <a:pt x="51" y="47"/>
                  </a:lnTo>
                  <a:lnTo>
                    <a:pt x="51" y="52"/>
                  </a:lnTo>
                  <a:lnTo>
                    <a:pt x="51" y="56"/>
                  </a:lnTo>
                  <a:lnTo>
                    <a:pt x="51" y="61"/>
                  </a:lnTo>
                  <a:lnTo>
                    <a:pt x="51" y="70"/>
                  </a:lnTo>
                  <a:lnTo>
                    <a:pt x="51" y="75"/>
                  </a:lnTo>
                  <a:lnTo>
                    <a:pt x="51" y="80"/>
                  </a:lnTo>
                  <a:lnTo>
                    <a:pt x="51" y="85"/>
                  </a:lnTo>
                  <a:lnTo>
                    <a:pt x="51" y="89"/>
                  </a:lnTo>
                  <a:lnTo>
                    <a:pt x="55" y="99"/>
                  </a:lnTo>
                  <a:lnTo>
                    <a:pt x="59" y="104"/>
                  </a:lnTo>
                  <a:lnTo>
                    <a:pt x="59" y="108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7" y="127"/>
                  </a:lnTo>
                  <a:lnTo>
                    <a:pt x="77" y="132"/>
                  </a:lnTo>
                  <a:lnTo>
                    <a:pt x="81" y="137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7" name="Group 364"/>
            <p:cNvGrpSpPr>
              <a:grpSpLocks noChangeAspect="1"/>
            </p:cNvGrpSpPr>
            <p:nvPr/>
          </p:nvGrpSpPr>
          <p:grpSpPr bwMode="auto">
            <a:xfrm>
              <a:off x="2245" y="803"/>
              <a:ext cx="907" cy="964"/>
              <a:chOff x="2245" y="803"/>
              <a:chExt cx="907" cy="964"/>
            </a:xfrm>
          </p:grpSpPr>
          <p:sp>
            <p:nvSpPr>
              <p:cNvPr id="438" name="Freeform 365"/>
              <p:cNvSpPr>
                <a:spLocks noChangeAspect="1"/>
              </p:cNvSpPr>
              <p:nvPr/>
            </p:nvSpPr>
            <p:spPr bwMode="auto">
              <a:xfrm>
                <a:off x="2313" y="973"/>
                <a:ext cx="548" cy="383"/>
              </a:xfrm>
              <a:custGeom>
                <a:avLst/>
                <a:gdLst>
                  <a:gd name="T0" fmla="*/ 543 w 548"/>
                  <a:gd name="T1" fmla="*/ 373 h 383"/>
                  <a:gd name="T2" fmla="*/ 543 w 548"/>
                  <a:gd name="T3" fmla="*/ 378 h 383"/>
                  <a:gd name="T4" fmla="*/ 539 w 548"/>
                  <a:gd name="T5" fmla="*/ 383 h 383"/>
                  <a:gd name="T6" fmla="*/ 535 w 548"/>
                  <a:gd name="T7" fmla="*/ 383 h 383"/>
                  <a:gd name="T8" fmla="*/ 531 w 548"/>
                  <a:gd name="T9" fmla="*/ 383 h 383"/>
                  <a:gd name="T10" fmla="*/ 522 w 548"/>
                  <a:gd name="T11" fmla="*/ 383 h 383"/>
                  <a:gd name="T12" fmla="*/ 9 w 548"/>
                  <a:gd name="T13" fmla="*/ 38 h 383"/>
                  <a:gd name="T14" fmla="*/ 9 w 548"/>
                  <a:gd name="T15" fmla="*/ 38 h 383"/>
                  <a:gd name="T16" fmla="*/ 4 w 548"/>
                  <a:gd name="T17" fmla="*/ 33 h 383"/>
                  <a:gd name="T18" fmla="*/ 4 w 548"/>
                  <a:gd name="T19" fmla="*/ 33 h 383"/>
                  <a:gd name="T20" fmla="*/ 0 w 548"/>
                  <a:gd name="T21" fmla="*/ 28 h 383"/>
                  <a:gd name="T22" fmla="*/ 0 w 548"/>
                  <a:gd name="T23" fmla="*/ 23 h 383"/>
                  <a:gd name="T24" fmla="*/ 0 w 548"/>
                  <a:gd name="T25" fmla="*/ 19 h 383"/>
                  <a:gd name="T26" fmla="*/ 0 w 548"/>
                  <a:gd name="T27" fmla="*/ 14 h 383"/>
                  <a:gd name="T28" fmla="*/ 0 w 548"/>
                  <a:gd name="T29" fmla="*/ 14 h 383"/>
                  <a:gd name="T30" fmla="*/ 4 w 548"/>
                  <a:gd name="T31" fmla="*/ 9 h 383"/>
                  <a:gd name="T32" fmla="*/ 4 w 548"/>
                  <a:gd name="T33" fmla="*/ 9 h 383"/>
                  <a:gd name="T34" fmla="*/ 4 w 548"/>
                  <a:gd name="T35" fmla="*/ 4 h 383"/>
                  <a:gd name="T36" fmla="*/ 9 w 548"/>
                  <a:gd name="T37" fmla="*/ 0 h 383"/>
                  <a:gd name="T38" fmla="*/ 13 w 548"/>
                  <a:gd name="T39" fmla="*/ 0 h 383"/>
                  <a:gd name="T40" fmla="*/ 17 w 548"/>
                  <a:gd name="T41" fmla="*/ 0 h 383"/>
                  <a:gd name="T42" fmla="*/ 17 w 548"/>
                  <a:gd name="T43" fmla="*/ 0 h 383"/>
                  <a:gd name="T44" fmla="*/ 22 w 548"/>
                  <a:gd name="T45" fmla="*/ 0 h 383"/>
                  <a:gd name="T46" fmla="*/ 26 w 548"/>
                  <a:gd name="T47" fmla="*/ 0 h 383"/>
                  <a:gd name="T48" fmla="*/ 30 w 548"/>
                  <a:gd name="T49" fmla="*/ 0 h 383"/>
                  <a:gd name="T50" fmla="*/ 539 w 548"/>
                  <a:gd name="T51" fmla="*/ 350 h 383"/>
                  <a:gd name="T52" fmla="*/ 539 w 548"/>
                  <a:gd name="T53" fmla="*/ 350 h 383"/>
                  <a:gd name="T54" fmla="*/ 543 w 548"/>
                  <a:gd name="T55" fmla="*/ 354 h 383"/>
                  <a:gd name="T56" fmla="*/ 548 w 548"/>
                  <a:gd name="T57" fmla="*/ 359 h 383"/>
                  <a:gd name="T58" fmla="*/ 548 w 548"/>
                  <a:gd name="T59" fmla="*/ 364 h 383"/>
                  <a:gd name="T60" fmla="*/ 543 w 548"/>
                  <a:gd name="T61" fmla="*/ 373 h 383"/>
                  <a:gd name="T62" fmla="*/ 543 w 548"/>
                  <a:gd name="T63" fmla="*/ 373 h 3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8"/>
                  <a:gd name="T97" fmla="*/ 0 h 383"/>
                  <a:gd name="T98" fmla="*/ 548 w 548"/>
                  <a:gd name="T99" fmla="*/ 383 h 3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8" h="383">
                    <a:moveTo>
                      <a:pt x="543" y="373"/>
                    </a:moveTo>
                    <a:lnTo>
                      <a:pt x="543" y="373"/>
                    </a:lnTo>
                    <a:lnTo>
                      <a:pt x="543" y="378"/>
                    </a:lnTo>
                    <a:lnTo>
                      <a:pt x="539" y="378"/>
                    </a:lnTo>
                    <a:lnTo>
                      <a:pt x="539" y="383"/>
                    </a:lnTo>
                    <a:lnTo>
                      <a:pt x="535" y="383"/>
                    </a:lnTo>
                    <a:lnTo>
                      <a:pt x="531" y="383"/>
                    </a:lnTo>
                    <a:lnTo>
                      <a:pt x="526" y="383"/>
                    </a:lnTo>
                    <a:lnTo>
                      <a:pt x="522" y="383"/>
                    </a:lnTo>
                    <a:lnTo>
                      <a:pt x="518" y="383"/>
                    </a:lnTo>
                    <a:lnTo>
                      <a:pt x="9" y="38"/>
                    </a:lnTo>
                    <a:lnTo>
                      <a:pt x="4" y="38"/>
                    </a:lnTo>
                    <a:lnTo>
                      <a:pt x="4" y="33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539" y="350"/>
                    </a:lnTo>
                    <a:lnTo>
                      <a:pt x="543" y="354"/>
                    </a:lnTo>
                    <a:lnTo>
                      <a:pt x="548" y="359"/>
                    </a:lnTo>
                    <a:lnTo>
                      <a:pt x="548" y="364"/>
                    </a:lnTo>
                    <a:lnTo>
                      <a:pt x="548" y="368"/>
                    </a:lnTo>
                    <a:lnTo>
                      <a:pt x="543" y="373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366"/>
              <p:cNvSpPr>
                <a:spLocks noChangeAspect="1"/>
              </p:cNvSpPr>
              <p:nvPr/>
            </p:nvSpPr>
            <p:spPr bwMode="auto">
              <a:xfrm>
                <a:off x="2313" y="982"/>
                <a:ext cx="543" cy="374"/>
              </a:xfrm>
              <a:custGeom>
                <a:avLst/>
                <a:gdLst>
                  <a:gd name="T0" fmla="*/ 4 w 543"/>
                  <a:gd name="T1" fmla="*/ 0 h 374"/>
                  <a:gd name="T2" fmla="*/ 4 w 543"/>
                  <a:gd name="T3" fmla="*/ 0 h 374"/>
                  <a:gd name="T4" fmla="*/ 543 w 543"/>
                  <a:gd name="T5" fmla="*/ 364 h 374"/>
                  <a:gd name="T6" fmla="*/ 543 w 543"/>
                  <a:gd name="T7" fmla="*/ 364 h 374"/>
                  <a:gd name="T8" fmla="*/ 543 w 543"/>
                  <a:gd name="T9" fmla="*/ 369 h 374"/>
                  <a:gd name="T10" fmla="*/ 543 w 543"/>
                  <a:gd name="T11" fmla="*/ 369 h 374"/>
                  <a:gd name="T12" fmla="*/ 539 w 543"/>
                  <a:gd name="T13" fmla="*/ 369 h 374"/>
                  <a:gd name="T14" fmla="*/ 539 w 543"/>
                  <a:gd name="T15" fmla="*/ 374 h 374"/>
                  <a:gd name="T16" fmla="*/ 535 w 543"/>
                  <a:gd name="T17" fmla="*/ 374 h 374"/>
                  <a:gd name="T18" fmla="*/ 535 w 543"/>
                  <a:gd name="T19" fmla="*/ 374 h 374"/>
                  <a:gd name="T20" fmla="*/ 531 w 543"/>
                  <a:gd name="T21" fmla="*/ 374 h 374"/>
                  <a:gd name="T22" fmla="*/ 531 w 543"/>
                  <a:gd name="T23" fmla="*/ 374 h 374"/>
                  <a:gd name="T24" fmla="*/ 526 w 543"/>
                  <a:gd name="T25" fmla="*/ 374 h 374"/>
                  <a:gd name="T26" fmla="*/ 522 w 543"/>
                  <a:gd name="T27" fmla="*/ 374 h 374"/>
                  <a:gd name="T28" fmla="*/ 518 w 543"/>
                  <a:gd name="T29" fmla="*/ 374 h 374"/>
                  <a:gd name="T30" fmla="*/ 9 w 543"/>
                  <a:gd name="T31" fmla="*/ 29 h 374"/>
                  <a:gd name="T32" fmla="*/ 9 w 543"/>
                  <a:gd name="T33" fmla="*/ 29 h 374"/>
                  <a:gd name="T34" fmla="*/ 9 w 543"/>
                  <a:gd name="T35" fmla="*/ 29 h 374"/>
                  <a:gd name="T36" fmla="*/ 4 w 543"/>
                  <a:gd name="T37" fmla="*/ 29 h 374"/>
                  <a:gd name="T38" fmla="*/ 4 w 543"/>
                  <a:gd name="T39" fmla="*/ 24 h 374"/>
                  <a:gd name="T40" fmla="*/ 4 w 543"/>
                  <a:gd name="T41" fmla="*/ 24 h 374"/>
                  <a:gd name="T42" fmla="*/ 4 w 543"/>
                  <a:gd name="T43" fmla="*/ 24 h 374"/>
                  <a:gd name="T44" fmla="*/ 0 w 543"/>
                  <a:gd name="T45" fmla="*/ 19 h 374"/>
                  <a:gd name="T46" fmla="*/ 0 w 543"/>
                  <a:gd name="T47" fmla="*/ 19 h 374"/>
                  <a:gd name="T48" fmla="*/ 0 w 543"/>
                  <a:gd name="T49" fmla="*/ 14 h 374"/>
                  <a:gd name="T50" fmla="*/ 0 w 543"/>
                  <a:gd name="T51" fmla="*/ 14 h 374"/>
                  <a:gd name="T52" fmla="*/ 0 w 543"/>
                  <a:gd name="T53" fmla="*/ 10 h 374"/>
                  <a:gd name="T54" fmla="*/ 0 w 543"/>
                  <a:gd name="T55" fmla="*/ 10 h 374"/>
                  <a:gd name="T56" fmla="*/ 0 w 543"/>
                  <a:gd name="T57" fmla="*/ 10 h 374"/>
                  <a:gd name="T58" fmla="*/ 0 w 543"/>
                  <a:gd name="T59" fmla="*/ 5 h 374"/>
                  <a:gd name="T60" fmla="*/ 0 w 543"/>
                  <a:gd name="T61" fmla="*/ 5 h 374"/>
                  <a:gd name="T62" fmla="*/ 0 w 543"/>
                  <a:gd name="T63" fmla="*/ 5 h 374"/>
                  <a:gd name="T64" fmla="*/ 0 w 543"/>
                  <a:gd name="T65" fmla="*/ 0 h 374"/>
                  <a:gd name="T66" fmla="*/ 4 w 543"/>
                  <a:gd name="T67" fmla="*/ 0 h 374"/>
                  <a:gd name="T68" fmla="*/ 4 w 543"/>
                  <a:gd name="T69" fmla="*/ 0 h 3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3"/>
                  <a:gd name="T106" fmla="*/ 0 h 374"/>
                  <a:gd name="T107" fmla="*/ 543 w 543"/>
                  <a:gd name="T108" fmla="*/ 374 h 3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3" h="374">
                    <a:moveTo>
                      <a:pt x="4" y="0"/>
                    </a:moveTo>
                    <a:lnTo>
                      <a:pt x="4" y="0"/>
                    </a:lnTo>
                    <a:lnTo>
                      <a:pt x="543" y="364"/>
                    </a:lnTo>
                    <a:lnTo>
                      <a:pt x="543" y="369"/>
                    </a:lnTo>
                    <a:lnTo>
                      <a:pt x="539" y="369"/>
                    </a:lnTo>
                    <a:lnTo>
                      <a:pt x="539" y="374"/>
                    </a:lnTo>
                    <a:lnTo>
                      <a:pt x="535" y="374"/>
                    </a:lnTo>
                    <a:lnTo>
                      <a:pt x="531" y="374"/>
                    </a:lnTo>
                    <a:lnTo>
                      <a:pt x="526" y="374"/>
                    </a:lnTo>
                    <a:lnTo>
                      <a:pt x="522" y="374"/>
                    </a:lnTo>
                    <a:lnTo>
                      <a:pt x="518" y="374"/>
                    </a:lnTo>
                    <a:lnTo>
                      <a:pt x="9" y="29"/>
                    </a:lnTo>
                    <a:lnTo>
                      <a:pt x="4" y="29"/>
                    </a:lnTo>
                    <a:lnTo>
                      <a:pt x="4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367"/>
              <p:cNvSpPr>
                <a:spLocks noChangeAspect="1"/>
              </p:cNvSpPr>
              <p:nvPr/>
            </p:nvSpPr>
            <p:spPr bwMode="auto">
              <a:xfrm>
                <a:off x="2446" y="803"/>
                <a:ext cx="706" cy="208"/>
              </a:xfrm>
              <a:custGeom>
                <a:avLst/>
                <a:gdLst>
                  <a:gd name="T0" fmla="*/ 4 w 706"/>
                  <a:gd name="T1" fmla="*/ 179 h 208"/>
                  <a:gd name="T2" fmla="*/ 4 w 706"/>
                  <a:gd name="T3" fmla="*/ 179 h 208"/>
                  <a:gd name="T4" fmla="*/ 633 w 706"/>
                  <a:gd name="T5" fmla="*/ 0 h 208"/>
                  <a:gd name="T6" fmla="*/ 693 w 706"/>
                  <a:gd name="T7" fmla="*/ 23 h 208"/>
                  <a:gd name="T8" fmla="*/ 706 w 706"/>
                  <a:gd name="T9" fmla="*/ 47 h 208"/>
                  <a:gd name="T10" fmla="*/ 0 w 706"/>
                  <a:gd name="T11" fmla="*/ 208 h 208"/>
                  <a:gd name="T12" fmla="*/ 4 w 706"/>
                  <a:gd name="T13" fmla="*/ 179 h 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6"/>
                  <a:gd name="T22" fmla="*/ 0 h 208"/>
                  <a:gd name="T23" fmla="*/ 706 w 706"/>
                  <a:gd name="T24" fmla="*/ 208 h 2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6" h="208">
                    <a:moveTo>
                      <a:pt x="4" y="179"/>
                    </a:moveTo>
                    <a:lnTo>
                      <a:pt x="4" y="179"/>
                    </a:lnTo>
                    <a:lnTo>
                      <a:pt x="633" y="0"/>
                    </a:lnTo>
                    <a:lnTo>
                      <a:pt x="693" y="23"/>
                    </a:lnTo>
                    <a:lnTo>
                      <a:pt x="706" y="47"/>
                    </a:lnTo>
                    <a:lnTo>
                      <a:pt x="0" y="208"/>
                    </a:lnTo>
                    <a:lnTo>
                      <a:pt x="4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368"/>
              <p:cNvSpPr>
                <a:spLocks noChangeAspect="1"/>
              </p:cNvSpPr>
              <p:nvPr/>
            </p:nvSpPr>
            <p:spPr bwMode="auto">
              <a:xfrm>
                <a:off x="2382" y="1091"/>
                <a:ext cx="560" cy="676"/>
              </a:xfrm>
              <a:custGeom>
                <a:avLst/>
                <a:gdLst>
                  <a:gd name="T0" fmla="*/ 0 w 560"/>
                  <a:gd name="T1" fmla="*/ 14 h 676"/>
                  <a:gd name="T2" fmla="*/ 0 w 560"/>
                  <a:gd name="T3" fmla="*/ 14 h 676"/>
                  <a:gd name="T4" fmla="*/ 534 w 560"/>
                  <a:gd name="T5" fmla="*/ 676 h 676"/>
                  <a:gd name="T6" fmla="*/ 560 w 560"/>
                  <a:gd name="T7" fmla="*/ 676 h 676"/>
                  <a:gd name="T8" fmla="*/ 17 w 560"/>
                  <a:gd name="T9" fmla="*/ 0 h 676"/>
                  <a:gd name="T10" fmla="*/ 0 w 560"/>
                  <a:gd name="T11" fmla="*/ 14 h 6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0"/>
                  <a:gd name="T19" fmla="*/ 0 h 676"/>
                  <a:gd name="T20" fmla="*/ 560 w 560"/>
                  <a:gd name="T21" fmla="*/ 676 h 6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0" h="676">
                    <a:moveTo>
                      <a:pt x="0" y="14"/>
                    </a:moveTo>
                    <a:lnTo>
                      <a:pt x="0" y="14"/>
                    </a:lnTo>
                    <a:lnTo>
                      <a:pt x="534" y="676"/>
                    </a:lnTo>
                    <a:lnTo>
                      <a:pt x="560" y="676"/>
                    </a:lnTo>
                    <a:lnTo>
                      <a:pt x="17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369"/>
              <p:cNvSpPr>
                <a:spLocks noChangeAspect="1"/>
              </p:cNvSpPr>
              <p:nvPr/>
            </p:nvSpPr>
            <p:spPr bwMode="auto">
              <a:xfrm>
                <a:off x="2399" y="1086"/>
                <a:ext cx="590" cy="681"/>
              </a:xfrm>
              <a:custGeom>
                <a:avLst/>
                <a:gdLst>
                  <a:gd name="T0" fmla="*/ 543 w 590"/>
                  <a:gd name="T1" fmla="*/ 681 h 681"/>
                  <a:gd name="T2" fmla="*/ 543 w 590"/>
                  <a:gd name="T3" fmla="*/ 681 h 681"/>
                  <a:gd name="T4" fmla="*/ 590 w 590"/>
                  <a:gd name="T5" fmla="*/ 629 h 681"/>
                  <a:gd name="T6" fmla="*/ 8 w 590"/>
                  <a:gd name="T7" fmla="*/ 0 h 681"/>
                  <a:gd name="T8" fmla="*/ 0 w 590"/>
                  <a:gd name="T9" fmla="*/ 5 h 681"/>
                  <a:gd name="T10" fmla="*/ 543 w 590"/>
                  <a:gd name="T11" fmla="*/ 681 h 6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0"/>
                  <a:gd name="T19" fmla="*/ 0 h 681"/>
                  <a:gd name="T20" fmla="*/ 590 w 590"/>
                  <a:gd name="T21" fmla="*/ 681 h 6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0" h="681">
                    <a:moveTo>
                      <a:pt x="543" y="681"/>
                    </a:moveTo>
                    <a:lnTo>
                      <a:pt x="543" y="681"/>
                    </a:lnTo>
                    <a:lnTo>
                      <a:pt x="590" y="629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543" y="681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370"/>
              <p:cNvSpPr>
                <a:spLocks noChangeAspect="1"/>
              </p:cNvSpPr>
              <p:nvPr/>
            </p:nvSpPr>
            <p:spPr bwMode="auto">
              <a:xfrm>
                <a:off x="2364" y="1100"/>
                <a:ext cx="142" cy="317"/>
              </a:xfrm>
              <a:custGeom>
                <a:avLst/>
                <a:gdLst>
                  <a:gd name="T0" fmla="*/ 0 w 142"/>
                  <a:gd name="T1" fmla="*/ 5 h 317"/>
                  <a:gd name="T2" fmla="*/ 0 w 142"/>
                  <a:gd name="T3" fmla="*/ 5 h 317"/>
                  <a:gd name="T4" fmla="*/ 99 w 142"/>
                  <a:gd name="T5" fmla="*/ 289 h 317"/>
                  <a:gd name="T6" fmla="*/ 142 w 142"/>
                  <a:gd name="T7" fmla="*/ 317 h 317"/>
                  <a:gd name="T8" fmla="*/ 13 w 142"/>
                  <a:gd name="T9" fmla="*/ 0 h 317"/>
                  <a:gd name="T10" fmla="*/ 0 w 142"/>
                  <a:gd name="T11" fmla="*/ 5 h 3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317"/>
                  <a:gd name="T20" fmla="*/ 142 w 142"/>
                  <a:gd name="T21" fmla="*/ 317 h 3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317">
                    <a:moveTo>
                      <a:pt x="0" y="5"/>
                    </a:moveTo>
                    <a:lnTo>
                      <a:pt x="0" y="5"/>
                    </a:lnTo>
                    <a:lnTo>
                      <a:pt x="99" y="289"/>
                    </a:lnTo>
                    <a:lnTo>
                      <a:pt x="142" y="317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371"/>
              <p:cNvSpPr>
                <a:spLocks noChangeAspect="1"/>
              </p:cNvSpPr>
              <p:nvPr/>
            </p:nvSpPr>
            <p:spPr bwMode="auto">
              <a:xfrm>
                <a:off x="2377" y="1086"/>
                <a:ext cx="137" cy="331"/>
              </a:xfrm>
              <a:custGeom>
                <a:avLst/>
                <a:gdLst>
                  <a:gd name="T0" fmla="*/ 129 w 137"/>
                  <a:gd name="T1" fmla="*/ 331 h 331"/>
                  <a:gd name="T2" fmla="*/ 129 w 137"/>
                  <a:gd name="T3" fmla="*/ 331 h 331"/>
                  <a:gd name="T4" fmla="*/ 137 w 137"/>
                  <a:gd name="T5" fmla="*/ 237 h 331"/>
                  <a:gd name="T6" fmla="*/ 5 w 137"/>
                  <a:gd name="T7" fmla="*/ 0 h 331"/>
                  <a:gd name="T8" fmla="*/ 0 w 137"/>
                  <a:gd name="T9" fmla="*/ 14 h 331"/>
                  <a:gd name="T10" fmla="*/ 129 w 137"/>
                  <a:gd name="T11" fmla="*/ 331 h 3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"/>
                  <a:gd name="T19" fmla="*/ 0 h 331"/>
                  <a:gd name="T20" fmla="*/ 137 w 137"/>
                  <a:gd name="T21" fmla="*/ 331 h 3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" h="331">
                    <a:moveTo>
                      <a:pt x="129" y="331"/>
                    </a:moveTo>
                    <a:lnTo>
                      <a:pt x="129" y="331"/>
                    </a:lnTo>
                    <a:lnTo>
                      <a:pt x="137" y="237"/>
                    </a:lnTo>
                    <a:lnTo>
                      <a:pt x="5" y="0"/>
                    </a:lnTo>
                    <a:lnTo>
                      <a:pt x="0" y="14"/>
                    </a:lnTo>
                    <a:lnTo>
                      <a:pt x="129" y="3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372"/>
              <p:cNvSpPr>
                <a:spLocks noChangeAspect="1"/>
              </p:cNvSpPr>
              <p:nvPr/>
            </p:nvSpPr>
            <p:spPr bwMode="auto">
              <a:xfrm>
                <a:off x="2270" y="907"/>
                <a:ext cx="176" cy="217"/>
              </a:xfrm>
              <a:custGeom>
                <a:avLst/>
                <a:gdLst>
                  <a:gd name="T0" fmla="*/ 154 w 176"/>
                  <a:gd name="T1" fmla="*/ 151 h 217"/>
                  <a:gd name="T2" fmla="*/ 163 w 176"/>
                  <a:gd name="T3" fmla="*/ 132 h 217"/>
                  <a:gd name="T4" fmla="*/ 167 w 176"/>
                  <a:gd name="T5" fmla="*/ 118 h 217"/>
                  <a:gd name="T6" fmla="*/ 171 w 176"/>
                  <a:gd name="T7" fmla="*/ 104 h 217"/>
                  <a:gd name="T8" fmla="*/ 176 w 176"/>
                  <a:gd name="T9" fmla="*/ 85 h 217"/>
                  <a:gd name="T10" fmla="*/ 176 w 176"/>
                  <a:gd name="T11" fmla="*/ 70 h 217"/>
                  <a:gd name="T12" fmla="*/ 176 w 176"/>
                  <a:gd name="T13" fmla="*/ 56 h 217"/>
                  <a:gd name="T14" fmla="*/ 171 w 176"/>
                  <a:gd name="T15" fmla="*/ 42 h 217"/>
                  <a:gd name="T16" fmla="*/ 167 w 176"/>
                  <a:gd name="T17" fmla="*/ 28 h 217"/>
                  <a:gd name="T18" fmla="*/ 163 w 176"/>
                  <a:gd name="T19" fmla="*/ 18 h 217"/>
                  <a:gd name="T20" fmla="*/ 154 w 176"/>
                  <a:gd name="T21" fmla="*/ 9 h 217"/>
                  <a:gd name="T22" fmla="*/ 142 w 176"/>
                  <a:gd name="T23" fmla="*/ 4 h 217"/>
                  <a:gd name="T24" fmla="*/ 133 w 176"/>
                  <a:gd name="T25" fmla="*/ 0 h 217"/>
                  <a:gd name="T26" fmla="*/ 120 w 176"/>
                  <a:gd name="T27" fmla="*/ 0 h 217"/>
                  <a:gd name="T28" fmla="*/ 107 w 176"/>
                  <a:gd name="T29" fmla="*/ 0 h 217"/>
                  <a:gd name="T30" fmla="*/ 94 w 176"/>
                  <a:gd name="T31" fmla="*/ 0 h 217"/>
                  <a:gd name="T32" fmla="*/ 82 w 176"/>
                  <a:gd name="T33" fmla="*/ 4 h 217"/>
                  <a:gd name="T34" fmla="*/ 73 w 176"/>
                  <a:gd name="T35" fmla="*/ 14 h 217"/>
                  <a:gd name="T36" fmla="*/ 65 w 176"/>
                  <a:gd name="T37" fmla="*/ 18 h 217"/>
                  <a:gd name="T38" fmla="*/ 52 w 176"/>
                  <a:gd name="T39" fmla="*/ 28 h 217"/>
                  <a:gd name="T40" fmla="*/ 39 w 176"/>
                  <a:gd name="T41" fmla="*/ 42 h 217"/>
                  <a:gd name="T42" fmla="*/ 30 w 176"/>
                  <a:gd name="T43" fmla="*/ 56 h 217"/>
                  <a:gd name="T44" fmla="*/ 22 w 176"/>
                  <a:gd name="T45" fmla="*/ 66 h 217"/>
                  <a:gd name="T46" fmla="*/ 13 w 176"/>
                  <a:gd name="T47" fmla="*/ 85 h 217"/>
                  <a:gd name="T48" fmla="*/ 9 w 176"/>
                  <a:gd name="T49" fmla="*/ 99 h 217"/>
                  <a:gd name="T50" fmla="*/ 5 w 176"/>
                  <a:gd name="T51" fmla="*/ 113 h 217"/>
                  <a:gd name="T52" fmla="*/ 0 w 176"/>
                  <a:gd name="T53" fmla="*/ 132 h 217"/>
                  <a:gd name="T54" fmla="*/ 0 w 176"/>
                  <a:gd name="T55" fmla="*/ 146 h 217"/>
                  <a:gd name="T56" fmla="*/ 0 w 176"/>
                  <a:gd name="T57" fmla="*/ 160 h 217"/>
                  <a:gd name="T58" fmla="*/ 5 w 176"/>
                  <a:gd name="T59" fmla="*/ 174 h 217"/>
                  <a:gd name="T60" fmla="*/ 9 w 176"/>
                  <a:gd name="T61" fmla="*/ 184 h 217"/>
                  <a:gd name="T62" fmla="*/ 17 w 176"/>
                  <a:gd name="T63" fmla="*/ 198 h 217"/>
                  <a:gd name="T64" fmla="*/ 22 w 176"/>
                  <a:gd name="T65" fmla="*/ 208 h 217"/>
                  <a:gd name="T66" fmla="*/ 35 w 176"/>
                  <a:gd name="T67" fmla="*/ 212 h 217"/>
                  <a:gd name="T68" fmla="*/ 43 w 176"/>
                  <a:gd name="T69" fmla="*/ 217 h 217"/>
                  <a:gd name="T70" fmla="*/ 56 w 176"/>
                  <a:gd name="T71" fmla="*/ 217 h 217"/>
                  <a:gd name="T72" fmla="*/ 69 w 176"/>
                  <a:gd name="T73" fmla="*/ 217 h 217"/>
                  <a:gd name="T74" fmla="*/ 82 w 176"/>
                  <a:gd name="T75" fmla="*/ 217 h 217"/>
                  <a:gd name="T76" fmla="*/ 94 w 176"/>
                  <a:gd name="T77" fmla="*/ 208 h 217"/>
                  <a:gd name="T78" fmla="*/ 107 w 176"/>
                  <a:gd name="T79" fmla="*/ 203 h 217"/>
                  <a:gd name="T80" fmla="*/ 112 w 176"/>
                  <a:gd name="T81" fmla="*/ 198 h 217"/>
                  <a:gd name="T82" fmla="*/ 124 w 176"/>
                  <a:gd name="T83" fmla="*/ 184 h 217"/>
                  <a:gd name="T84" fmla="*/ 137 w 176"/>
                  <a:gd name="T85" fmla="*/ 174 h 217"/>
                  <a:gd name="T86" fmla="*/ 146 w 176"/>
                  <a:gd name="T87" fmla="*/ 160 h 2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6"/>
                  <a:gd name="T133" fmla="*/ 0 h 217"/>
                  <a:gd name="T134" fmla="*/ 176 w 176"/>
                  <a:gd name="T135" fmla="*/ 217 h 21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6" h="217">
                    <a:moveTo>
                      <a:pt x="150" y="156"/>
                    </a:moveTo>
                    <a:lnTo>
                      <a:pt x="150" y="156"/>
                    </a:lnTo>
                    <a:lnTo>
                      <a:pt x="154" y="151"/>
                    </a:lnTo>
                    <a:lnTo>
                      <a:pt x="154" y="146"/>
                    </a:lnTo>
                    <a:lnTo>
                      <a:pt x="159" y="137"/>
                    </a:lnTo>
                    <a:lnTo>
                      <a:pt x="163" y="132"/>
                    </a:lnTo>
                    <a:lnTo>
                      <a:pt x="163" y="127"/>
                    </a:lnTo>
                    <a:lnTo>
                      <a:pt x="167" y="122"/>
                    </a:lnTo>
                    <a:lnTo>
                      <a:pt x="167" y="118"/>
                    </a:lnTo>
                    <a:lnTo>
                      <a:pt x="171" y="113"/>
                    </a:lnTo>
                    <a:lnTo>
                      <a:pt x="171" y="108"/>
                    </a:lnTo>
                    <a:lnTo>
                      <a:pt x="171" y="104"/>
                    </a:lnTo>
                    <a:lnTo>
                      <a:pt x="171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6" y="80"/>
                    </a:lnTo>
                    <a:lnTo>
                      <a:pt x="176" y="75"/>
                    </a:lnTo>
                    <a:lnTo>
                      <a:pt x="176" y="70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6" y="56"/>
                    </a:lnTo>
                    <a:lnTo>
                      <a:pt x="176" y="52"/>
                    </a:lnTo>
                    <a:lnTo>
                      <a:pt x="171" y="47"/>
                    </a:lnTo>
                    <a:lnTo>
                      <a:pt x="171" y="42"/>
                    </a:lnTo>
                    <a:lnTo>
                      <a:pt x="171" y="37"/>
                    </a:lnTo>
                    <a:lnTo>
                      <a:pt x="167" y="33"/>
                    </a:lnTo>
                    <a:lnTo>
                      <a:pt x="167" y="28"/>
                    </a:lnTo>
                    <a:lnTo>
                      <a:pt x="163" y="23"/>
                    </a:lnTo>
                    <a:lnTo>
                      <a:pt x="163" y="18"/>
                    </a:lnTo>
                    <a:lnTo>
                      <a:pt x="159" y="18"/>
                    </a:lnTo>
                    <a:lnTo>
                      <a:pt x="154" y="14"/>
                    </a:lnTo>
                    <a:lnTo>
                      <a:pt x="154" y="9"/>
                    </a:lnTo>
                    <a:lnTo>
                      <a:pt x="150" y="9"/>
                    </a:lnTo>
                    <a:lnTo>
                      <a:pt x="146" y="4"/>
                    </a:lnTo>
                    <a:lnTo>
                      <a:pt x="142" y="4"/>
                    </a:lnTo>
                    <a:lnTo>
                      <a:pt x="137" y="0"/>
                    </a:lnTo>
                    <a:lnTo>
                      <a:pt x="133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2" y="0"/>
                    </a:lnTo>
                    <a:lnTo>
                      <a:pt x="107" y="0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4" y="0"/>
                    </a:lnTo>
                    <a:lnTo>
                      <a:pt x="90" y="4"/>
                    </a:lnTo>
                    <a:lnTo>
                      <a:pt x="86" y="4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77" y="9"/>
                    </a:lnTo>
                    <a:lnTo>
                      <a:pt x="73" y="14"/>
                    </a:lnTo>
                    <a:lnTo>
                      <a:pt x="69" y="14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0" y="23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47" y="33"/>
                    </a:lnTo>
                    <a:lnTo>
                      <a:pt x="43" y="37"/>
                    </a:lnTo>
                    <a:lnTo>
                      <a:pt x="39" y="42"/>
                    </a:lnTo>
                    <a:lnTo>
                      <a:pt x="35" y="47"/>
                    </a:lnTo>
                    <a:lnTo>
                      <a:pt x="35" y="52"/>
                    </a:lnTo>
                    <a:lnTo>
                      <a:pt x="30" y="56"/>
                    </a:lnTo>
                    <a:lnTo>
                      <a:pt x="26" y="61"/>
                    </a:lnTo>
                    <a:lnTo>
                      <a:pt x="22" y="66"/>
                    </a:lnTo>
                    <a:lnTo>
                      <a:pt x="22" y="70"/>
                    </a:lnTo>
                    <a:lnTo>
                      <a:pt x="17" y="75"/>
                    </a:lnTo>
                    <a:lnTo>
                      <a:pt x="13" y="85"/>
                    </a:lnTo>
                    <a:lnTo>
                      <a:pt x="13" y="89"/>
                    </a:lnTo>
                    <a:lnTo>
                      <a:pt x="9" y="94"/>
                    </a:lnTo>
                    <a:lnTo>
                      <a:pt x="9" y="99"/>
                    </a:lnTo>
                    <a:lnTo>
                      <a:pt x="9" y="104"/>
                    </a:lnTo>
                    <a:lnTo>
                      <a:pt x="5" y="108"/>
                    </a:lnTo>
                    <a:lnTo>
                      <a:pt x="5" y="113"/>
                    </a:lnTo>
                    <a:lnTo>
                      <a:pt x="5" y="122"/>
                    </a:lnTo>
                    <a:lnTo>
                      <a:pt x="5" y="127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0"/>
                    </a:lnTo>
                    <a:lnTo>
                      <a:pt x="5" y="165"/>
                    </a:lnTo>
                    <a:lnTo>
                      <a:pt x="5" y="170"/>
                    </a:lnTo>
                    <a:lnTo>
                      <a:pt x="5" y="174"/>
                    </a:lnTo>
                    <a:lnTo>
                      <a:pt x="5" y="179"/>
                    </a:lnTo>
                    <a:lnTo>
                      <a:pt x="9" y="184"/>
                    </a:lnTo>
                    <a:lnTo>
                      <a:pt x="13" y="189"/>
                    </a:lnTo>
                    <a:lnTo>
                      <a:pt x="13" y="193"/>
                    </a:lnTo>
                    <a:lnTo>
                      <a:pt x="17" y="198"/>
                    </a:lnTo>
                    <a:lnTo>
                      <a:pt x="22" y="203"/>
                    </a:lnTo>
                    <a:lnTo>
                      <a:pt x="22" y="208"/>
                    </a:lnTo>
                    <a:lnTo>
                      <a:pt x="26" y="208"/>
                    </a:lnTo>
                    <a:lnTo>
                      <a:pt x="30" y="212"/>
                    </a:lnTo>
                    <a:lnTo>
                      <a:pt x="35" y="212"/>
                    </a:lnTo>
                    <a:lnTo>
                      <a:pt x="39" y="212"/>
                    </a:lnTo>
                    <a:lnTo>
                      <a:pt x="39" y="217"/>
                    </a:lnTo>
                    <a:lnTo>
                      <a:pt x="43" y="217"/>
                    </a:lnTo>
                    <a:lnTo>
                      <a:pt x="47" y="217"/>
                    </a:lnTo>
                    <a:lnTo>
                      <a:pt x="52" y="217"/>
                    </a:lnTo>
                    <a:lnTo>
                      <a:pt x="56" y="217"/>
                    </a:lnTo>
                    <a:lnTo>
                      <a:pt x="60" y="217"/>
                    </a:lnTo>
                    <a:lnTo>
                      <a:pt x="65" y="217"/>
                    </a:lnTo>
                    <a:lnTo>
                      <a:pt x="69" y="217"/>
                    </a:lnTo>
                    <a:lnTo>
                      <a:pt x="73" y="217"/>
                    </a:lnTo>
                    <a:lnTo>
                      <a:pt x="77" y="217"/>
                    </a:lnTo>
                    <a:lnTo>
                      <a:pt x="82" y="217"/>
                    </a:lnTo>
                    <a:lnTo>
                      <a:pt x="86" y="212"/>
                    </a:lnTo>
                    <a:lnTo>
                      <a:pt x="90" y="212"/>
                    </a:lnTo>
                    <a:lnTo>
                      <a:pt x="94" y="208"/>
                    </a:lnTo>
                    <a:lnTo>
                      <a:pt x="99" y="208"/>
                    </a:lnTo>
                    <a:lnTo>
                      <a:pt x="103" y="203"/>
                    </a:lnTo>
                    <a:lnTo>
                      <a:pt x="107" y="203"/>
                    </a:lnTo>
                    <a:lnTo>
                      <a:pt x="112" y="198"/>
                    </a:lnTo>
                    <a:lnTo>
                      <a:pt x="116" y="193"/>
                    </a:lnTo>
                    <a:lnTo>
                      <a:pt x="120" y="189"/>
                    </a:lnTo>
                    <a:lnTo>
                      <a:pt x="124" y="184"/>
                    </a:lnTo>
                    <a:lnTo>
                      <a:pt x="129" y="184"/>
                    </a:lnTo>
                    <a:lnTo>
                      <a:pt x="133" y="179"/>
                    </a:lnTo>
                    <a:lnTo>
                      <a:pt x="137" y="174"/>
                    </a:lnTo>
                    <a:lnTo>
                      <a:pt x="142" y="170"/>
                    </a:lnTo>
                    <a:lnTo>
                      <a:pt x="146" y="165"/>
                    </a:lnTo>
                    <a:lnTo>
                      <a:pt x="146" y="160"/>
                    </a:lnTo>
                    <a:lnTo>
                      <a:pt x="15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373"/>
              <p:cNvSpPr>
                <a:spLocks noChangeAspect="1"/>
              </p:cNvSpPr>
              <p:nvPr/>
            </p:nvSpPr>
            <p:spPr bwMode="auto">
              <a:xfrm>
                <a:off x="2245" y="883"/>
                <a:ext cx="175" cy="222"/>
              </a:xfrm>
              <a:custGeom>
                <a:avLst/>
                <a:gdLst>
                  <a:gd name="T0" fmla="*/ 154 w 175"/>
                  <a:gd name="T1" fmla="*/ 151 h 222"/>
                  <a:gd name="T2" fmla="*/ 162 w 175"/>
                  <a:gd name="T3" fmla="*/ 137 h 222"/>
                  <a:gd name="T4" fmla="*/ 167 w 175"/>
                  <a:gd name="T5" fmla="*/ 123 h 222"/>
                  <a:gd name="T6" fmla="*/ 171 w 175"/>
                  <a:gd name="T7" fmla="*/ 104 h 222"/>
                  <a:gd name="T8" fmla="*/ 175 w 175"/>
                  <a:gd name="T9" fmla="*/ 90 h 222"/>
                  <a:gd name="T10" fmla="*/ 175 w 175"/>
                  <a:gd name="T11" fmla="*/ 76 h 222"/>
                  <a:gd name="T12" fmla="*/ 175 w 175"/>
                  <a:gd name="T13" fmla="*/ 61 h 222"/>
                  <a:gd name="T14" fmla="*/ 171 w 175"/>
                  <a:gd name="T15" fmla="*/ 47 h 222"/>
                  <a:gd name="T16" fmla="*/ 167 w 175"/>
                  <a:gd name="T17" fmla="*/ 33 h 222"/>
                  <a:gd name="T18" fmla="*/ 162 w 175"/>
                  <a:gd name="T19" fmla="*/ 24 h 222"/>
                  <a:gd name="T20" fmla="*/ 154 w 175"/>
                  <a:gd name="T21" fmla="*/ 14 h 222"/>
                  <a:gd name="T22" fmla="*/ 145 w 175"/>
                  <a:gd name="T23" fmla="*/ 9 h 222"/>
                  <a:gd name="T24" fmla="*/ 132 w 175"/>
                  <a:gd name="T25" fmla="*/ 5 h 222"/>
                  <a:gd name="T26" fmla="*/ 119 w 175"/>
                  <a:gd name="T27" fmla="*/ 0 h 222"/>
                  <a:gd name="T28" fmla="*/ 107 w 175"/>
                  <a:gd name="T29" fmla="*/ 0 h 222"/>
                  <a:gd name="T30" fmla="*/ 98 w 175"/>
                  <a:gd name="T31" fmla="*/ 5 h 222"/>
                  <a:gd name="T32" fmla="*/ 85 w 175"/>
                  <a:gd name="T33" fmla="*/ 9 h 222"/>
                  <a:gd name="T34" fmla="*/ 72 w 175"/>
                  <a:gd name="T35" fmla="*/ 19 h 222"/>
                  <a:gd name="T36" fmla="*/ 64 w 175"/>
                  <a:gd name="T37" fmla="*/ 24 h 222"/>
                  <a:gd name="T38" fmla="*/ 51 w 175"/>
                  <a:gd name="T39" fmla="*/ 33 h 222"/>
                  <a:gd name="T40" fmla="*/ 38 w 175"/>
                  <a:gd name="T41" fmla="*/ 47 h 222"/>
                  <a:gd name="T42" fmla="*/ 30 w 175"/>
                  <a:gd name="T43" fmla="*/ 61 h 222"/>
                  <a:gd name="T44" fmla="*/ 25 w 175"/>
                  <a:gd name="T45" fmla="*/ 71 h 222"/>
                  <a:gd name="T46" fmla="*/ 17 w 175"/>
                  <a:gd name="T47" fmla="*/ 85 h 222"/>
                  <a:gd name="T48" fmla="*/ 8 w 175"/>
                  <a:gd name="T49" fmla="*/ 104 h 222"/>
                  <a:gd name="T50" fmla="*/ 4 w 175"/>
                  <a:gd name="T51" fmla="*/ 118 h 222"/>
                  <a:gd name="T52" fmla="*/ 4 w 175"/>
                  <a:gd name="T53" fmla="*/ 132 h 222"/>
                  <a:gd name="T54" fmla="*/ 0 w 175"/>
                  <a:gd name="T55" fmla="*/ 151 h 222"/>
                  <a:gd name="T56" fmla="*/ 4 w 175"/>
                  <a:gd name="T57" fmla="*/ 165 h 222"/>
                  <a:gd name="T58" fmla="*/ 4 w 175"/>
                  <a:gd name="T59" fmla="*/ 175 h 222"/>
                  <a:gd name="T60" fmla="*/ 8 w 175"/>
                  <a:gd name="T61" fmla="*/ 189 h 222"/>
                  <a:gd name="T62" fmla="*/ 17 w 175"/>
                  <a:gd name="T63" fmla="*/ 198 h 222"/>
                  <a:gd name="T64" fmla="*/ 25 w 175"/>
                  <a:gd name="T65" fmla="*/ 208 h 222"/>
                  <a:gd name="T66" fmla="*/ 34 w 175"/>
                  <a:gd name="T67" fmla="*/ 217 h 222"/>
                  <a:gd name="T68" fmla="*/ 42 w 175"/>
                  <a:gd name="T69" fmla="*/ 222 h 222"/>
                  <a:gd name="T70" fmla="*/ 55 w 175"/>
                  <a:gd name="T71" fmla="*/ 222 h 222"/>
                  <a:gd name="T72" fmla="*/ 68 w 175"/>
                  <a:gd name="T73" fmla="*/ 222 h 222"/>
                  <a:gd name="T74" fmla="*/ 81 w 175"/>
                  <a:gd name="T75" fmla="*/ 217 h 222"/>
                  <a:gd name="T76" fmla="*/ 94 w 175"/>
                  <a:gd name="T77" fmla="*/ 213 h 222"/>
                  <a:gd name="T78" fmla="*/ 107 w 175"/>
                  <a:gd name="T79" fmla="*/ 208 h 222"/>
                  <a:gd name="T80" fmla="*/ 115 w 175"/>
                  <a:gd name="T81" fmla="*/ 198 h 222"/>
                  <a:gd name="T82" fmla="*/ 124 w 175"/>
                  <a:gd name="T83" fmla="*/ 189 h 222"/>
                  <a:gd name="T84" fmla="*/ 137 w 175"/>
                  <a:gd name="T85" fmla="*/ 175 h 222"/>
                  <a:gd name="T86" fmla="*/ 145 w 175"/>
                  <a:gd name="T87" fmla="*/ 161 h 2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5"/>
                  <a:gd name="T133" fmla="*/ 0 h 222"/>
                  <a:gd name="T134" fmla="*/ 175 w 175"/>
                  <a:gd name="T135" fmla="*/ 222 h 2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5" h="222">
                    <a:moveTo>
                      <a:pt x="149" y="156"/>
                    </a:moveTo>
                    <a:lnTo>
                      <a:pt x="149" y="156"/>
                    </a:lnTo>
                    <a:lnTo>
                      <a:pt x="154" y="151"/>
                    </a:lnTo>
                    <a:lnTo>
                      <a:pt x="158" y="146"/>
                    </a:lnTo>
                    <a:lnTo>
                      <a:pt x="158" y="142"/>
                    </a:lnTo>
                    <a:lnTo>
                      <a:pt x="162" y="137"/>
                    </a:lnTo>
                    <a:lnTo>
                      <a:pt x="162" y="132"/>
                    </a:lnTo>
                    <a:lnTo>
                      <a:pt x="167" y="128"/>
                    </a:lnTo>
                    <a:lnTo>
                      <a:pt x="167" y="123"/>
                    </a:lnTo>
                    <a:lnTo>
                      <a:pt x="171" y="113"/>
                    </a:lnTo>
                    <a:lnTo>
                      <a:pt x="171" y="109"/>
                    </a:lnTo>
                    <a:lnTo>
                      <a:pt x="171" y="104"/>
                    </a:lnTo>
                    <a:lnTo>
                      <a:pt x="175" y="99"/>
                    </a:lnTo>
                    <a:lnTo>
                      <a:pt x="175" y="94"/>
                    </a:lnTo>
                    <a:lnTo>
                      <a:pt x="175" y="90"/>
                    </a:lnTo>
                    <a:lnTo>
                      <a:pt x="175" y="85"/>
                    </a:lnTo>
                    <a:lnTo>
                      <a:pt x="175" y="80"/>
                    </a:lnTo>
                    <a:lnTo>
                      <a:pt x="175" y="76"/>
                    </a:lnTo>
                    <a:lnTo>
                      <a:pt x="175" y="71"/>
                    </a:lnTo>
                    <a:lnTo>
                      <a:pt x="175" y="66"/>
                    </a:lnTo>
                    <a:lnTo>
                      <a:pt x="175" y="61"/>
                    </a:lnTo>
                    <a:lnTo>
                      <a:pt x="175" y="57"/>
                    </a:lnTo>
                    <a:lnTo>
                      <a:pt x="171" y="52"/>
                    </a:lnTo>
                    <a:lnTo>
                      <a:pt x="171" y="47"/>
                    </a:lnTo>
                    <a:lnTo>
                      <a:pt x="171" y="42"/>
                    </a:lnTo>
                    <a:lnTo>
                      <a:pt x="171" y="38"/>
                    </a:lnTo>
                    <a:lnTo>
                      <a:pt x="167" y="33"/>
                    </a:lnTo>
                    <a:lnTo>
                      <a:pt x="167" y="28"/>
                    </a:lnTo>
                    <a:lnTo>
                      <a:pt x="162" y="28"/>
                    </a:lnTo>
                    <a:lnTo>
                      <a:pt x="162" y="24"/>
                    </a:lnTo>
                    <a:lnTo>
                      <a:pt x="158" y="19"/>
                    </a:lnTo>
                    <a:lnTo>
                      <a:pt x="154" y="19"/>
                    </a:lnTo>
                    <a:lnTo>
                      <a:pt x="154" y="14"/>
                    </a:lnTo>
                    <a:lnTo>
                      <a:pt x="149" y="9"/>
                    </a:lnTo>
                    <a:lnTo>
                      <a:pt x="145" y="9"/>
                    </a:lnTo>
                    <a:lnTo>
                      <a:pt x="141" y="5"/>
                    </a:lnTo>
                    <a:lnTo>
                      <a:pt x="137" y="5"/>
                    </a:lnTo>
                    <a:lnTo>
                      <a:pt x="132" y="5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7" y="5"/>
                    </a:lnTo>
                    <a:lnTo>
                      <a:pt x="102" y="5"/>
                    </a:lnTo>
                    <a:lnTo>
                      <a:pt x="98" y="5"/>
                    </a:lnTo>
                    <a:lnTo>
                      <a:pt x="94" y="5"/>
                    </a:lnTo>
                    <a:lnTo>
                      <a:pt x="90" y="9"/>
                    </a:lnTo>
                    <a:lnTo>
                      <a:pt x="85" y="9"/>
                    </a:lnTo>
                    <a:lnTo>
                      <a:pt x="81" y="14"/>
                    </a:lnTo>
                    <a:lnTo>
                      <a:pt x="77" y="14"/>
                    </a:lnTo>
                    <a:lnTo>
                      <a:pt x="72" y="19"/>
                    </a:lnTo>
                    <a:lnTo>
                      <a:pt x="68" y="19"/>
                    </a:lnTo>
                    <a:lnTo>
                      <a:pt x="64" y="24"/>
                    </a:lnTo>
                    <a:lnTo>
                      <a:pt x="60" y="28"/>
                    </a:lnTo>
                    <a:lnTo>
                      <a:pt x="55" y="28"/>
                    </a:lnTo>
                    <a:lnTo>
                      <a:pt x="51" y="33"/>
                    </a:lnTo>
                    <a:lnTo>
                      <a:pt x="47" y="38"/>
                    </a:lnTo>
                    <a:lnTo>
                      <a:pt x="42" y="42"/>
                    </a:lnTo>
                    <a:lnTo>
                      <a:pt x="38" y="47"/>
                    </a:lnTo>
                    <a:lnTo>
                      <a:pt x="38" y="52"/>
                    </a:lnTo>
                    <a:lnTo>
                      <a:pt x="34" y="57"/>
                    </a:lnTo>
                    <a:lnTo>
                      <a:pt x="30" y="61"/>
                    </a:lnTo>
                    <a:lnTo>
                      <a:pt x="25" y="66"/>
                    </a:lnTo>
                    <a:lnTo>
                      <a:pt x="25" y="71"/>
                    </a:lnTo>
                    <a:lnTo>
                      <a:pt x="21" y="76"/>
                    </a:lnTo>
                    <a:lnTo>
                      <a:pt x="17" y="80"/>
                    </a:lnTo>
                    <a:lnTo>
                      <a:pt x="17" y="85"/>
                    </a:lnTo>
                    <a:lnTo>
                      <a:pt x="13" y="90"/>
                    </a:lnTo>
                    <a:lnTo>
                      <a:pt x="13" y="94"/>
                    </a:lnTo>
                    <a:lnTo>
                      <a:pt x="8" y="104"/>
                    </a:lnTo>
                    <a:lnTo>
                      <a:pt x="8" y="109"/>
                    </a:lnTo>
                    <a:lnTo>
                      <a:pt x="4" y="113"/>
                    </a:lnTo>
                    <a:lnTo>
                      <a:pt x="4" y="118"/>
                    </a:lnTo>
                    <a:lnTo>
                      <a:pt x="4" y="123"/>
                    </a:lnTo>
                    <a:lnTo>
                      <a:pt x="4" y="128"/>
                    </a:lnTo>
                    <a:lnTo>
                      <a:pt x="4" y="132"/>
                    </a:lnTo>
                    <a:lnTo>
                      <a:pt x="0" y="137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1"/>
                    </a:lnTo>
                    <a:lnTo>
                      <a:pt x="4" y="165"/>
                    </a:lnTo>
                    <a:lnTo>
                      <a:pt x="4" y="170"/>
                    </a:lnTo>
                    <a:lnTo>
                      <a:pt x="4" y="175"/>
                    </a:lnTo>
                    <a:lnTo>
                      <a:pt x="8" y="180"/>
                    </a:lnTo>
                    <a:lnTo>
                      <a:pt x="8" y="184"/>
                    </a:lnTo>
                    <a:lnTo>
                      <a:pt x="8" y="189"/>
                    </a:lnTo>
                    <a:lnTo>
                      <a:pt x="13" y="194"/>
                    </a:lnTo>
                    <a:lnTo>
                      <a:pt x="13" y="198"/>
                    </a:lnTo>
                    <a:lnTo>
                      <a:pt x="17" y="198"/>
                    </a:lnTo>
                    <a:lnTo>
                      <a:pt x="17" y="203"/>
                    </a:lnTo>
                    <a:lnTo>
                      <a:pt x="21" y="208"/>
                    </a:lnTo>
                    <a:lnTo>
                      <a:pt x="25" y="208"/>
                    </a:lnTo>
                    <a:lnTo>
                      <a:pt x="25" y="213"/>
                    </a:lnTo>
                    <a:lnTo>
                      <a:pt x="30" y="213"/>
                    </a:lnTo>
                    <a:lnTo>
                      <a:pt x="34" y="217"/>
                    </a:lnTo>
                    <a:lnTo>
                      <a:pt x="38" y="217"/>
                    </a:lnTo>
                    <a:lnTo>
                      <a:pt x="42" y="217"/>
                    </a:lnTo>
                    <a:lnTo>
                      <a:pt x="42" y="222"/>
                    </a:lnTo>
                    <a:lnTo>
                      <a:pt x="47" y="222"/>
                    </a:lnTo>
                    <a:lnTo>
                      <a:pt x="51" y="222"/>
                    </a:lnTo>
                    <a:lnTo>
                      <a:pt x="55" y="222"/>
                    </a:lnTo>
                    <a:lnTo>
                      <a:pt x="60" y="222"/>
                    </a:lnTo>
                    <a:lnTo>
                      <a:pt x="64" y="222"/>
                    </a:lnTo>
                    <a:lnTo>
                      <a:pt x="68" y="222"/>
                    </a:lnTo>
                    <a:lnTo>
                      <a:pt x="72" y="222"/>
                    </a:lnTo>
                    <a:lnTo>
                      <a:pt x="77" y="217"/>
                    </a:lnTo>
                    <a:lnTo>
                      <a:pt x="81" y="217"/>
                    </a:lnTo>
                    <a:lnTo>
                      <a:pt x="85" y="217"/>
                    </a:lnTo>
                    <a:lnTo>
                      <a:pt x="90" y="213"/>
                    </a:lnTo>
                    <a:lnTo>
                      <a:pt x="94" y="213"/>
                    </a:lnTo>
                    <a:lnTo>
                      <a:pt x="98" y="213"/>
                    </a:lnTo>
                    <a:lnTo>
                      <a:pt x="102" y="208"/>
                    </a:lnTo>
                    <a:lnTo>
                      <a:pt x="107" y="208"/>
                    </a:lnTo>
                    <a:lnTo>
                      <a:pt x="107" y="203"/>
                    </a:lnTo>
                    <a:lnTo>
                      <a:pt x="111" y="203"/>
                    </a:lnTo>
                    <a:lnTo>
                      <a:pt x="115" y="198"/>
                    </a:lnTo>
                    <a:lnTo>
                      <a:pt x="119" y="198"/>
                    </a:lnTo>
                    <a:lnTo>
                      <a:pt x="119" y="194"/>
                    </a:lnTo>
                    <a:lnTo>
                      <a:pt x="124" y="189"/>
                    </a:lnTo>
                    <a:lnTo>
                      <a:pt x="128" y="184"/>
                    </a:lnTo>
                    <a:lnTo>
                      <a:pt x="132" y="180"/>
                    </a:lnTo>
                    <a:lnTo>
                      <a:pt x="137" y="175"/>
                    </a:lnTo>
                    <a:lnTo>
                      <a:pt x="141" y="175"/>
                    </a:lnTo>
                    <a:lnTo>
                      <a:pt x="145" y="170"/>
                    </a:lnTo>
                    <a:lnTo>
                      <a:pt x="145" y="161"/>
                    </a:lnTo>
                    <a:lnTo>
                      <a:pt x="149" y="161"/>
                    </a:lnTo>
                    <a:lnTo>
                      <a:pt x="149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374"/>
              <p:cNvSpPr>
                <a:spLocks noChangeAspect="1"/>
              </p:cNvSpPr>
              <p:nvPr/>
            </p:nvSpPr>
            <p:spPr bwMode="auto">
              <a:xfrm>
                <a:off x="2275" y="1081"/>
                <a:ext cx="107" cy="43"/>
              </a:xfrm>
              <a:custGeom>
                <a:avLst/>
                <a:gdLst>
                  <a:gd name="T0" fmla="*/ 107 w 107"/>
                  <a:gd name="T1" fmla="*/ 24 h 43"/>
                  <a:gd name="T2" fmla="*/ 107 w 107"/>
                  <a:gd name="T3" fmla="*/ 24 h 43"/>
                  <a:gd name="T4" fmla="*/ 102 w 107"/>
                  <a:gd name="T5" fmla="*/ 24 h 43"/>
                  <a:gd name="T6" fmla="*/ 98 w 107"/>
                  <a:gd name="T7" fmla="*/ 29 h 43"/>
                  <a:gd name="T8" fmla="*/ 94 w 107"/>
                  <a:gd name="T9" fmla="*/ 34 h 43"/>
                  <a:gd name="T10" fmla="*/ 85 w 107"/>
                  <a:gd name="T11" fmla="*/ 34 h 43"/>
                  <a:gd name="T12" fmla="*/ 85 w 107"/>
                  <a:gd name="T13" fmla="*/ 38 h 43"/>
                  <a:gd name="T14" fmla="*/ 81 w 107"/>
                  <a:gd name="T15" fmla="*/ 38 h 43"/>
                  <a:gd name="T16" fmla="*/ 77 w 107"/>
                  <a:gd name="T17" fmla="*/ 38 h 43"/>
                  <a:gd name="T18" fmla="*/ 68 w 107"/>
                  <a:gd name="T19" fmla="*/ 43 h 43"/>
                  <a:gd name="T20" fmla="*/ 64 w 107"/>
                  <a:gd name="T21" fmla="*/ 43 h 43"/>
                  <a:gd name="T22" fmla="*/ 60 w 107"/>
                  <a:gd name="T23" fmla="*/ 43 h 43"/>
                  <a:gd name="T24" fmla="*/ 51 w 107"/>
                  <a:gd name="T25" fmla="*/ 43 h 43"/>
                  <a:gd name="T26" fmla="*/ 51 w 107"/>
                  <a:gd name="T27" fmla="*/ 43 h 43"/>
                  <a:gd name="T28" fmla="*/ 47 w 107"/>
                  <a:gd name="T29" fmla="*/ 43 h 43"/>
                  <a:gd name="T30" fmla="*/ 47 w 107"/>
                  <a:gd name="T31" fmla="*/ 43 h 43"/>
                  <a:gd name="T32" fmla="*/ 42 w 107"/>
                  <a:gd name="T33" fmla="*/ 43 h 43"/>
                  <a:gd name="T34" fmla="*/ 38 w 107"/>
                  <a:gd name="T35" fmla="*/ 43 h 43"/>
                  <a:gd name="T36" fmla="*/ 34 w 107"/>
                  <a:gd name="T37" fmla="*/ 38 h 43"/>
                  <a:gd name="T38" fmla="*/ 34 w 107"/>
                  <a:gd name="T39" fmla="*/ 38 h 43"/>
                  <a:gd name="T40" fmla="*/ 30 w 107"/>
                  <a:gd name="T41" fmla="*/ 38 h 43"/>
                  <a:gd name="T42" fmla="*/ 30 w 107"/>
                  <a:gd name="T43" fmla="*/ 38 h 43"/>
                  <a:gd name="T44" fmla="*/ 25 w 107"/>
                  <a:gd name="T45" fmla="*/ 34 h 43"/>
                  <a:gd name="T46" fmla="*/ 25 w 107"/>
                  <a:gd name="T47" fmla="*/ 34 h 43"/>
                  <a:gd name="T48" fmla="*/ 0 w 107"/>
                  <a:gd name="T49" fmla="*/ 15 h 43"/>
                  <a:gd name="T50" fmla="*/ 0 w 107"/>
                  <a:gd name="T51" fmla="*/ 15 h 43"/>
                  <a:gd name="T52" fmla="*/ 4 w 107"/>
                  <a:gd name="T53" fmla="*/ 15 h 43"/>
                  <a:gd name="T54" fmla="*/ 4 w 107"/>
                  <a:gd name="T55" fmla="*/ 19 h 43"/>
                  <a:gd name="T56" fmla="*/ 8 w 107"/>
                  <a:gd name="T57" fmla="*/ 19 h 43"/>
                  <a:gd name="T58" fmla="*/ 12 w 107"/>
                  <a:gd name="T59" fmla="*/ 19 h 43"/>
                  <a:gd name="T60" fmla="*/ 17 w 107"/>
                  <a:gd name="T61" fmla="*/ 19 h 43"/>
                  <a:gd name="T62" fmla="*/ 17 w 107"/>
                  <a:gd name="T63" fmla="*/ 24 h 43"/>
                  <a:gd name="T64" fmla="*/ 21 w 107"/>
                  <a:gd name="T65" fmla="*/ 24 h 43"/>
                  <a:gd name="T66" fmla="*/ 21 w 107"/>
                  <a:gd name="T67" fmla="*/ 24 h 43"/>
                  <a:gd name="T68" fmla="*/ 30 w 107"/>
                  <a:gd name="T69" fmla="*/ 24 h 43"/>
                  <a:gd name="T70" fmla="*/ 30 w 107"/>
                  <a:gd name="T71" fmla="*/ 24 h 43"/>
                  <a:gd name="T72" fmla="*/ 34 w 107"/>
                  <a:gd name="T73" fmla="*/ 24 h 43"/>
                  <a:gd name="T74" fmla="*/ 34 w 107"/>
                  <a:gd name="T75" fmla="*/ 24 h 43"/>
                  <a:gd name="T76" fmla="*/ 38 w 107"/>
                  <a:gd name="T77" fmla="*/ 24 h 43"/>
                  <a:gd name="T78" fmla="*/ 42 w 107"/>
                  <a:gd name="T79" fmla="*/ 24 h 43"/>
                  <a:gd name="T80" fmla="*/ 47 w 107"/>
                  <a:gd name="T81" fmla="*/ 19 h 43"/>
                  <a:gd name="T82" fmla="*/ 55 w 107"/>
                  <a:gd name="T83" fmla="*/ 19 h 43"/>
                  <a:gd name="T84" fmla="*/ 55 w 107"/>
                  <a:gd name="T85" fmla="*/ 19 h 43"/>
                  <a:gd name="T86" fmla="*/ 60 w 107"/>
                  <a:gd name="T87" fmla="*/ 15 h 43"/>
                  <a:gd name="T88" fmla="*/ 64 w 107"/>
                  <a:gd name="T89" fmla="*/ 15 h 43"/>
                  <a:gd name="T90" fmla="*/ 68 w 107"/>
                  <a:gd name="T91" fmla="*/ 10 h 43"/>
                  <a:gd name="T92" fmla="*/ 72 w 107"/>
                  <a:gd name="T93" fmla="*/ 10 h 43"/>
                  <a:gd name="T94" fmla="*/ 72 w 107"/>
                  <a:gd name="T95" fmla="*/ 10 h 43"/>
                  <a:gd name="T96" fmla="*/ 77 w 107"/>
                  <a:gd name="T97" fmla="*/ 5 h 43"/>
                  <a:gd name="T98" fmla="*/ 81 w 107"/>
                  <a:gd name="T99" fmla="*/ 0 h 43"/>
                  <a:gd name="T100" fmla="*/ 107 w 107"/>
                  <a:gd name="T101" fmla="*/ 24 h 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7"/>
                  <a:gd name="T154" fmla="*/ 0 h 43"/>
                  <a:gd name="T155" fmla="*/ 107 w 107"/>
                  <a:gd name="T156" fmla="*/ 43 h 4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7" h="43">
                    <a:moveTo>
                      <a:pt x="107" y="24"/>
                    </a:moveTo>
                    <a:lnTo>
                      <a:pt x="107" y="24"/>
                    </a:lnTo>
                    <a:lnTo>
                      <a:pt x="102" y="24"/>
                    </a:lnTo>
                    <a:lnTo>
                      <a:pt x="98" y="29"/>
                    </a:lnTo>
                    <a:lnTo>
                      <a:pt x="94" y="34"/>
                    </a:lnTo>
                    <a:lnTo>
                      <a:pt x="85" y="34"/>
                    </a:lnTo>
                    <a:lnTo>
                      <a:pt x="85" y="38"/>
                    </a:lnTo>
                    <a:lnTo>
                      <a:pt x="81" y="38"/>
                    </a:lnTo>
                    <a:lnTo>
                      <a:pt x="77" y="38"/>
                    </a:lnTo>
                    <a:lnTo>
                      <a:pt x="68" y="43"/>
                    </a:lnTo>
                    <a:lnTo>
                      <a:pt x="64" y="43"/>
                    </a:lnTo>
                    <a:lnTo>
                      <a:pt x="60" y="43"/>
                    </a:lnTo>
                    <a:lnTo>
                      <a:pt x="51" y="43"/>
                    </a:lnTo>
                    <a:lnTo>
                      <a:pt x="47" y="43"/>
                    </a:lnTo>
                    <a:lnTo>
                      <a:pt x="42" y="43"/>
                    </a:lnTo>
                    <a:lnTo>
                      <a:pt x="38" y="43"/>
                    </a:lnTo>
                    <a:lnTo>
                      <a:pt x="34" y="38"/>
                    </a:lnTo>
                    <a:lnTo>
                      <a:pt x="30" y="38"/>
                    </a:lnTo>
                    <a:lnTo>
                      <a:pt x="25" y="34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8" y="19"/>
                    </a:lnTo>
                    <a:lnTo>
                      <a:pt x="12" y="19"/>
                    </a:lnTo>
                    <a:lnTo>
                      <a:pt x="17" y="19"/>
                    </a:lnTo>
                    <a:lnTo>
                      <a:pt x="17" y="24"/>
                    </a:lnTo>
                    <a:lnTo>
                      <a:pt x="21" y="24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38" y="24"/>
                    </a:lnTo>
                    <a:lnTo>
                      <a:pt x="42" y="24"/>
                    </a:lnTo>
                    <a:lnTo>
                      <a:pt x="47" y="19"/>
                    </a:lnTo>
                    <a:lnTo>
                      <a:pt x="55" y="19"/>
                    </a:lnTo>
                    <a:lnTo>
                      <a:pt x="60" y="15"/>
                    </a:lnTo>
                    <a:lnTo>
                      <a:pt x="64" y="15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7" y="5"/>
                    </a:lnTo>
                    <a:lnTo>
                      <a:pt x="81" y="0"/>
                    </a:lnTo>
                    <a:lnTo>
                      <a:pt x="10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510" name="Straight Arrow Connector 509"/>
          <p:cNvCxnSpPr/>
          <p:nvPr/>
        </p:nvCxnSpPr>
        <p:spPr>
          <a:xfrm flipV="1">
            <a:off x="2869904" y="1799249"/>
            <a:ext cx="2870639" cy="3013665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/>
          <p:cNvCxnSpPr/>
          <p:nvPr/>
        </p:nvCxnSpPr>
        <p:spPr>
          <a:xfrm flipH="1" flipV="1">
            <a:off x="6118124" y="1799250"/>
            <a:ext cx="2930204" cy="3061759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/>
          <p:cNvCxnSpPr/>
          <p:nvPr/>
        </p:nvCxnSpPr>
        <p:spPr>
          <a:xfrm flipV="1">
            <a:off x="3959775" y="2073838"/>
            <a:ext cx="1950176" cy="250729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Arrow Connector 516"/>
          <p:cNvCxnSpPr/>
          <p:nvPr/>
        </p:nvCxnSpPr>
        <p:spPr>
          <a:xfrm flipH="1" flipV="1">
            <a:off x="5956519" y="2073838"/>
            <a:ext cx="1943217" cy="250729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1" name="Group 215"/>
          <p:cNvGrpSpPr>
            <a:grpSpLocks/>
          </p:cNvGrpSpPr>
          <p:nvPr/>
        </p:nvGrpSpPr>
        <p:grpSpPr bwMode="auto">
          <a:xfrm>
            <a:off x="7240089" y="5046264"/>
            <a:ext cx="383962" cy="326953"/>
            <a:chOff x="4521238" y="2578138"/>
            <a:chExt cx="914362" cy="990562"/>
          </a:xfrm>
        </p:grpSpPr>
        <p:pic>
          <p:nvPicPr>
            <p:cNvPr id="522" name="Picture 178" descr="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238" y="2578138"/>
              <a:ext cx="723862" cy="7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" name="Picture 179" descr="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38" y="2844838"/>
              <a:ext cx="723862" cy="7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4" name="Group 215"/>
          <p:cNvGrpSpPr>
            <a:grpSpLocks/>
          </p:cNvGrpSpPr>
          <p:nvPr/>
        </p:nvGrpSpPr>
        <p:grpSpPr bwMode="auto">
          <a:xfrm flipH="1">
            <a:off x="4223793" y="5046264"/>
            <a:ext cx="398943" cy="326953"/>
            <a:chOff x="4521238" y="2578138"/>
            <a:chExt cx="914362" cy="990562"/>
          </a:xfrm>
        </p:grpSpPr>
        <p:pic>
          <p:nvPicPr>
            <p:cNvPr id="525" name="Picture 178" descr="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238" y="2578138"/>
              <a:ext cx="723862" cy="7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" name="Picture 179" descr="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38" y="2844838"/>
              <a:ext cx="723862" cy="7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27" name="Straight Arrow Connector 526"/>
          <p:cNvCxnSpPr/>
          <p:nvPr/>
        </p:nvCxnSpPr>
        <p:spPr>
          <a:xfrm flipH="1">
            <a:off x="4539619" y="5524811"/>
            <a:ext cx="2932448" cy="0"/>
          </a:xfrm>
          <a:prstGeom prst="straightConnector1">
            <a:avLst/>
          </a:prstGeom>
          <a:ln w="63500">
            <a:solidFill>
              <a:srgbClr val="FFC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>
            <a:extLst>
              <a:ext uri="{FF2B5EF4-FFF2-40B4-BE49-F238E27FC236}">
                <a16:creationId xmlns:a16="http://schemas.microsoft.com/office/drawing/2014/main" id="{EC568016-9D24-4198-A5B0-4A0DC6FB8E18}"/>
              </a:ext>
            </a:extLst>
          </p:cNvPr>
          <p:cNvSpPr txBox="1"/>
          <p:nvPr/>
        </p:nvSpPr>
        <p:spPr>
          <a:xfrm>
            <a:off x="2856484" y="413850"/>
            <a:ext cx="613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Stratejik İletişim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677826-0327-469A-8DF0-C318084EC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20" y="188640"/>
            <a:ext cx="1164437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3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2E736143-1474-48ED-8179-71769F6C7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844824"/>
            <a:ext cx="11521280" cy="586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Düzenli orduyla beraber düzensiz silahlı grupların, askerle beraber sivil halkın, askerî güçle beraber askerî olmayan (ekonomik, sosyal, politik, vb.) imkânların, sıcak çatışmayla beraber şiddet içermeyen yöntemlerin kullanılması </a:t>
            </a:r>
          </a:p>
          <a:p>
            <a:pPr algn="just" eaLnBrk="1" hangingPunct="1">
              <a:spcBef>
                <a:spcPct val="500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tr-T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Hibrit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savaşın en belirgin özellikleri, yeni </a:t>
            </a:r>
            <a:r>
              <a:rPr lang="tr-T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 teknolojik araç ve yöntemlerin kullanımı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ile </a:t>
            </a: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sivil-asker ayrımının bulanıklaşması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006475"/>
            <a:ext cx="8694738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Hibrit</a:t>
            </a:r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(Karma) Savaş Tanımı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312384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093296"/>
            <a:ext cx="14552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81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2E736143-1474-48ED-8179-71769F6C7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2132855"/>
            <a:ext cx="1130525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Klasik askerî güç,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Askerî olmayan güçler (ʺBilgi Harekâtı(Halkla İlişkiler/Medya + Sivil-Asker İşbirliği +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Siber Saldırılar 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Yanıltma + Propaganda) + Sabotaj + Küresel Terör), 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Kitle imha silahları</a:t>
            </a:r>
            <a:endParaRPr lang="tr-TR" alt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50000"/>
              </a:spcBef>
              <a:buClr>
                <a:schemeClr val="tx1"/>
              </a:buClr>
            </a:pPr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006475"/>
            <a:ext cx="8694738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Hibrit</a:t>
            </a:r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Savaş Kapsamı 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328183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165304"/>
            <a:ext cx="1743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8503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9" y="692697"/>
            <a:ext cx="970215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Küresel Riskler İçinde Siber Riskler 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165" y="218479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399" y="6165304"/>
            <a:ext cx="1802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166167D-1522-4B0A-A275-C53EC668D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525061"/>
            <a:ext cx="11508188" cy="45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5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9" y="895941"/>
            <a:ext cx="9702155" cy="51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Uluslararası Ortamda Siber Savunma 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95" y="243170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309322"/>
            <a:ext cx="1815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656E209-22F6-492D-9F9E-2E239A449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484784"/>
            <a:ext cx="11593288" cy="482453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6DE8144-A93A-47F9-B5A1-B2C9D7883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259" y="2712723"/>
            <a:ext cx="3040281" cy="30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4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692697"/>
            <a:ext cx="8694738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Ortamda </a:t>
            </a:r>
            <a:r>
              <a:rPr lang="tr-TR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Hibrit</a:t>
            </a:r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Savaşın Kuralları 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56" y="326239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223984"/>
            <a:ext cx="1815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11A578-DF58-4FD1-AE5A-43C42A359442}"/>
              </a:ext>
            </a:extLst>
          </p:cNvPr>
          <p:cNvSpPr txBox="1">
            <a:spLocks/>
          </p:cNvSpPr>
          <p:nvPr/>
        </p:nvSpPr>
        <p:spPr>
          <a:xfrm>
            <a:off x="767408" y="2276872"/>
            <a:ext cx="11233248" cy="381642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en-US" sz="11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Uluslararası Hukuk (International </a:t>
            </a:r>
            <a:r>
              <a:rPr lang="tr-TR" altLang="en-US" sz="11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tr-TR" altLang="en-US" sz="11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BM Kararları),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en-US" sz="11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Angajman Kuralları (Rules of </a:t>
            </a:r>
            <a:r>
              <a:rPr lang="tr-TR" altLang="en-US" sz="11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tr-TR" altLang="en-US" sz="11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NAC Onayı),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en-US" sz="11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Kuvvet Kullanımı (</a:t>
            </a:r>
            <a:r>
              <a:rPr lang="tr-TR" altLang="en-US" sz="11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tr-TR" altLang="en-US" sz="11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Force), 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en-US" sz="11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 ve Talimatlar(Siber : Kritik Bilgi ve Harekât İhtiyacı)</a:t>
            </a:r>
            <a:r>
              <a:rPr lang="en-US" altLang="en-US" sz="1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en-US" sz="1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002060"/>
              </a:buClr>
              <a:buNone/>
            </a:pPr>
            <a:endParaRPr lang="tr-TR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tr-TR" altLang="en-US" sz="3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endParaRPr lang="tr-TR" altLang="en-US" sz="3200" b="1" dirty="0">
              <a:solidFill>
                <a:srgbClr val="3333FF"/>
              </a:solidFill>
            </a:endParaRPr>
          </a:p>
          <a:p>
            <a:pPr algn="just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r>
              <a:rPr lang="tr-TR" altLang="en-US" sz="2200" b="1" dirty="0">
                <a:solidFill>
                  <a:srgbClr val="3333FF"/>
                </a:solidFill>
              </a:rPr>
              <a:t>  </a:t>
            </a:r>
            <a:endParaRPr lang="en-US" altLang="tr-TR" sz="2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1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D602EC3-0BE7-4D73-BBB0-FD1C05C9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692697"/>
            <a:ext cx="8694738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CCD </a:t>
            </a:r>
            <a:r>
              <a:rPr lang="tr-TR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Çalışmaları 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13">
            <a:extLst>
              <a:ext uri="{FF2B5EF4-FFF2-40B4-BE49-F238E27FC236}">
                <a16:creationId xmlns:a16="http://schemas.microsoft.com/office/drawing/2014/main" id="{FE8DAE2D-4BA1-4C23-A086-A1542DA9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260648"/>
            <a:ext cx="1168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Metin kutusu 9">
            <a:extLst>
              <a:ext uri="{FF2B5EF4-FFF2-40B4-BE49-F238E27FC236}">
                <a16:creationId xmlns:a16="http://schemas.microsoft.com/office/drawing/2014/main" id="{0F7126D0-2A33-4F1C-9C80-727456411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6126866"/>
            <a:ext cx="1815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11A578-DF58-4FD1-AE5A-43C42A359442}"/>
              </a:ext>
            </a:extLst>
          </p:cNvPr>
          <p:cNvSpPr txBox="1">
            <a:spLocks/>
          </p:cNvSpPr>
          <p:nvPr/>
        </p:nvSpPr>
        <p:spPr>
          <a:xfrm>
            <a:off x="551384" y="1772816"/>
            <a:ext cx="11321528" cy="435404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r>
              <a:rPr lang="tr-TR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ʺ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 – A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rises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armed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inherent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tr-TR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constitutes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armed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</a:t>
            </a:r>
            <a:r>
              <a:rPr lang="tr-TR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tr-TR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tr-TR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tr-TR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tr-TR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endParaRPr lang="tr-TR" altLang="en-US" sz="3200" b="1" dirty="0">
              <a:solidFill>
                <a:srgbClr val="3333FF"/>
              </a:solidFill>
            </a:endParaRPr>
          </a:p>
          <a:p>
            <a:pPr algn="just"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r>
              <a:rPr lang="tr-TR" altLang="en-US" sz="2200" b="1" dirty="0">
                <a:solidFill>
                  <a:srgbClr val="3333FF"/>
                </a:solidFill>
              </a:rPr>
              <a:t>  </a:t>
            </a:r>
            <a:r>
              <a:rPr lang="tr-TR" alt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(Tallinn Manual 2.0 on </a:t>
            </a:r>
            <a:r>
              <a:rPr lang="tr-TR" alt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alt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tr-TR" alt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tr-TR" alt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tr-TR" alt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alt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tr-TR" alt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Operations, 2nd Edition, 2017</a:t>
            </a:r>
            <a:endParaRPr lang="en-US" altLang="tr-TR" sz="2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5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15366</TotalTime>
  <Words>595</Words>
  <Application>Microsoft Office PowerPoint</Application>
  <PresentationFormat>Geniş ekran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Bodoni MT Black</vt:lpstr>
      <vt:lpstr>Calibri</vt:lpstr>
      <vt:lpstr>Calibri Light</vt:lpstr>
      <vt:lpstr>Wingdings</vt:lpstr>
      <vt:lpstr>Ofis Teması</vt:lpstr>
      <vt:lpstr>Office Theme</vt:lpstr>
      <vt:lpstr>PowerPoint Sunusu</vt:lpstr>
      <vt:lpstr>PowerPoint Sunusu</vt:lpstr>
      <vt:lpstr>   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WİNDOWS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Nesli Tükenen ve Tükenmek Üzere Olan Hayvanlar</dc:title>
  <dc:creator>Windows User</dc:creator>
  <cp:lastModifiedBy>M. Kani HACIPASAOGLU</cp:lastModifiedBy>
  <cp:revision>998</cp:revision>
  <dcterms:created xsi:type="dcterms:W3CDTF">2018-05-09T18:46:33Z</dcterms:created>
  <dcterms:modified xsi:type="dcterms:W3CDTF">2019-03-13T12:12:01Z</dcterms:modified>
</cp:coreProperties>
</file>